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4"/>
  </p:handoutMasterIdLst>
  <p:sldIdLst>
    <p:sldId id="256" r:id="rId2"/>
    <p:sldId id="280" r:id="rId3"/>
    <p:sldId id="257" r:id="rId4"/>
    <p:sldId id="291" r:id="rId5"/>
    <p:sldId id="299" r:id="rId6"/>
    <p:sldId id="296" r:id="rId7"/>
    <p:sldId id="294" r:id="rId8"/>
    <p:sldId id="295" r:id="rId9"/>
    <p:sldId id="298" r:id="rId10"/>
    <p:sldId id="297" r:id="rId11"/>
    <p:sldId id="282" r:id="rId12"/>
    <p:sldId id="30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8" autoAdjust="0"/>
    <p:restoredTop sz="94631"/>
  </p:normalViewPr>
  <p:slideViewPr>
    <p:cSldViewPr snapToGrid="0" snapToObjects="1">
      <p:cViewPr varScale="1">
        <p:scale>
          <a:sx n="55" d="100"/>
          <a:sy n="55" d="100"/>
        </p:scale>
        <p:origin x="-10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EDFB3-1655-6A49-B966-7DD86FB1CF15}" type="datetimeFigureOut">
              <a:rPr lang="en-US" smtClean="0"/>
              <a:pPr/>
              <a:t>1/15/19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96E0F-23DA-1040-9F69-38E1A49556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2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618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25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000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32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47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1/15/19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34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1/15/19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700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1/15/19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10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1/15/19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47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1/15/19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173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1/15/19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772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CE5F5-A0A1-1E44-AD6A-98FE2A5D6B9D}" type="datetimeFigureOut">
              <a:rPr lang="en-US" smtClean="0"/>
              <a:pPr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73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nJWCXmt8kv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Physical Activity and Your Health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64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Cont.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Activity strengthens and tones muscles, strengthens your heart and lungs and builds strong bones.</a:t>
            </a:r>
          </a:p>
          <a:p>
            <a:r>
              <a:rPr lang="en-US" dirty="0" smtClean="0"/>
              <a:t>When you are physically active, you sleep better.</a:t>
            </a:r>
          </a:p>
          <a:p>
            <a:r>
              <a:rPr lang="en-US" dirty="0" smtClean="0"/>
              <a:t>You can concentrate longer in school.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217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Exit Slip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Explain why it’s important to be physically active in 1 paragraph using at least 3 of your vocabulary words.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316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</a:t>
            </a:r>
            <a:r>
              <a:rPr lang="en-US" dirty="0" err="1" smtClean="0"/>
              <a:t>FitnessGram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Overview of </a:t>
            </a:r>
            <a:r>
              <a:rPr lang="en-US" dirty="0" err="1"/>
              <a:t>FitnessGram</a:t>
            </a:r>
            <a:r>
              <a:rPr lang="en-US" dirty="0"/>
              <a:t> </a:t>
            </a:r>
            <a:r>
              <a:rPr lang="en-US" dirty="0" smtClean="0"/>
              <a:t>(7:36)</a:t>
            </a:r>
            <a:endParaRPr lang="en-US" dirty="0"/>
          </a:p>
          <a:p>
            <a:pPr marL="0" indent="0">
              <a:buNone/>
            </a:pPr>
            <a:r>
              <a:rPr lang="en-US" u="sng" dirty="0">
                <a:hlinkClick r:id="rId2"/>
              </a:rPr>
              <a:t>https://www.youtube.com/watch?v=nJWCXmt8kvs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254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Things to Remember!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Update your Table of Contents.</a:t>
            </a:r>
          </a:p>
          <a:p>
            <a:pPr>
              <a:buNone/>
            </a:pPr>
            <a:r>
              <a:rPr lang="en-US" dirty="0" smtClean="0"/>
              <a:t>-Date</a:t>
            </a:r>
            <a:r>
              <a:rPr lang="en-US" smtClean="0"/>
              <a:t>: 1/16/19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-Title of Assignment: Physical Activity and Your Health</a:t>
            </a:r>
          </a:p>
          <a:p>
            <a:pPr>
              <a:buNone/>
            </a:pPr>
            <a:r>
              <a:rPr lang="en-US" dirty="0" smtClean="0"/>
              <a:t>-Standards: 1.14N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-Page #: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Vocabulary Index (Include page #): Words to be included today are </a:t>
            </a:r>
            <a:r>
              <a:rPr lang="en-US" u="sng" dirty="0" smtClean="0">
                <a:solidFill>
                  <a:srgbClr val="FF0000"/>
                </a:solidFill>
              </a:rPr>
              <a:t>physical activity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u="sng" dirty="0" smtClean="0">
                <a:solidFill>
                  <a:srgbClr val="FF0000"/>
                </a:solidFill>
              </a:rPr>
              <a:t>lifestyle activities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u="sng" dirty="0" smtClean="0">
                <a:solidFill>
                  <a:srgbClr val="FF0000"/>
                </a:solidFill>
              </a:rPr>
              <a:t>physical fitness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u="sng" dirty="0" smtClean="0">
                <a:solidFill>
                  <a:srgbClr val="FF0000"/>
                </a:solidFill>
              </a:rPr>
              <a:t>endurance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u="sng" dirty="0" smtClean="0">
                <a:solidFill>
                  <a:srgbClr val="FF0000"/>
                </a:solidFill>
              </a:rPr>
              <a:t>muscle endurance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u="sng" dirty="0" smtClean="0">
                <a:solidFill>
                  <a:srgbClr val="FF0000"/>
                </a:solidFill>
              </a:rPr>
              <a:t>cardiovascular endurance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u="sng" dirty="0" smtClean="0">
                <a:solidFill>
                  <a:srgbClr val="FF0000"/>
                </a:solidFill>
              </a:rPr>
              <a:t>stamina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u="sng" dirty="0" smtClean="0">
                <a:solidFill>
                  <a:srgbClr val="FF0000"/>
                </a:solidFill>
              </a:rPr>
              <a:t>strength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u="sng" dirty="0" smtClean="0">
                <a:solidFill>
                  <a:srgbClr val="FF0000"/>
                </a:solidFill>
              </a:rPr>
              <a:t>flexibility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u="sng" dirty="0" smtClean="0">
                <a:solidFill>
                  <a:srgbClr val="FF0000"/>
                </a:solidFill>
              </a:rPr>
              <a:t>body composition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u="sng" dirty="0" smtClean="0">
                <a:solidFill>
                  <a:srgbClr val="FF0000"/>
                </a:solidFill>
              </a:rPr>
              <a:t>aerobic exercise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u="sng" dirty="0" smtClean="0">
                <a:solidFill>
                  <a:srgbClr val="FF0000"/>
                </a:solidFill>
              </a:rPr>
              <a:t>anaerobic exercise</a:t>
            </a:r>
            <a:r>
              <a:rPr lang="en-US" dirty="0" smtClean="0">
                <a:solidFill>
                  <a:srgbClr val="FF0000"/>
                </a:solidFill>
              </a:rPr>
              <a:t> and </a:t>
            </a:r>
            <a:r>
              <a:rPr lang="en-US" u="sng" dirty="0" smtClean="0">
                <a:solidFill>
                  <a:srgbClr val="FF0000"/>
                </a:solidFill>
              </a:rPr>
              <a:t>exercise</a:t>
            </a:r>
            <a:r>
              <a:rPr lang="en-US" dirty="0" smtClean="0">
                <a:solidFill>
                  <a:srgbClr val="FF0000"/>
                </a:solidFill>
              </a:rPr>
              <a:t>.. DO NOT copy what is in </a:t>
            </a:r>
            <a:r>
              <a:rPr lang="en-US" b="1" dirty="0" smtClean="0">
                <a:solidFill>
                  <a:srgbClr val="FF0000"/>
                </a:solidFill>
              </a:rPr>
              <a:t>RED</a:t>
            </a:r>
            <a:r>
              <a:rPr lang="en-US" dirty="0" smtClean="0">
                <a:solidFill>
                  <a:srgbClr val="FF0000"/>
                </a:solidFill>
              </a:rPr>
              <a:t> bold, only BLACK!!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Anything in </a:t>
            </a:r>
            <a:r>
              <a:rPr lang="en-US" dirty="0" smtClean="0">
                <a:solidFill>
                  <a:srgbClr val="008000"/>
                </a:solidFill>
              </a:rPr>
              <a:t>GREEN</a:t>
            </a:r>
            <a:r>
              <a:rPr lang="en-US" dirty="0" smtClean="0">
                <a:solidFill>
                  <a:srgbClr val="FF0000"/>
                </a:solidFill>
              </a:rPr>
              <a:t> is a question for you to answer only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Physical Activity (CN)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3808504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Physical Activity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Lifestyle activities</a:t>
            </a:r>
          </a:p>
          <a:p>
            <a:endParaRPr lang="en-US" dirty="0"/>
          </a:p>
          <a:p>
            <a:r>
              <a:rPr lang="en-US" dirty="0" smtClean="0"/>
              <a:t>Physical Fitness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265704" y="1417638"/>
            <a:ext cx="4421096" cy="4708525"/>
          </a:xfrm>
        </p:spPr>
        <p:txBody>
          <a:bodyPr>
            <a:normAutofit/>
          </a:bodyPr>
          <a:lstStyle/>
          <a:p>
            <a:r>
              <a:rPr lang="en-US" dirty="0" smtClean="0"/>
              <a:t>Is any kind</a:t>
            </a:r>
            <a:r>
              <a:rPr lang="en-US" dirty="0"/>
              <a:t> </a:t>
            </a:r>
            <a:r>
              <a:rPr lang="en-US" dirty="0" smtClean="0"/>
              <a:t>of movement that causes your body to use energy.</a:t>
            </a:r>
          </a:p>
          <a:p>
            <a:r>
              <a:rPr lang="en-US" dirty="0" smtClean="0"/>
              <a:t>Physical activities that are part of your day-to-day routine or recreation.</a:t>
            </a:r>
          </a:p>
          <a:p>
            <a:r>
              <a:rPr lang="en-US" dirty="0" smtClean="0"/>
              <a:t>The ability to handle everyday physical work and play without becoming tired.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935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Physical Activity (CN)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5631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Endurance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Exercise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Stamina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989607" y="1600200"/>
            <a:ext cx="4697193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ability to keep up a physical activity without becoming overly tired.</a:t>
            </a:r>
          </a:p>
          <a:p>
            <a:r>
              <a:rPr lang="en-US" dirty="0"/>
              <a:t>Is planned, structured, repetitive physical activity that improves or maintains physical fitness.</a:t>
            </a:r>
          </a:p>
          <a:p>
            <a:r>
              <a:rPr lang="en-US" dirty="0"/>
              <a:t>Is your ability to stick with a task or activity for a long period of time.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0935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Activity (CN)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287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Aerobic exercise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Anaerobic exercise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1997" y="1600200"/>
            <a:ext cx="4724803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Is rhythmic, moderate-to-vigorous activity that uses large amounts of oxygen and works the heart and lungs.</a:t>
            </a:r>
          </a:p>
          <a:p>
            <a:r>
              <a:rPr lang="en-US" dirty="0" smtClean="0"/>
              <a:t>Is intense physical activity that builds muscle but does not use large amounts of oxygen.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16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Elements of Fitness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Muscle Endurance</a:t>
            </a:r>
          </a:p>
          <a:p>
            <a:r>
              <a:rPr lang="en-US" dirty="0" smtClean="0"/>
              <a:t>2. Cardiovascular Endurance</a:t>
            </a:r>
          </a:p>
          <a:p>
            <a:r>
              <a:rPr lang="en-US" dirty="0" smtClean="0"/>
              <a:t>3. Strength</a:t>
            </a:r>
          </a:p>
          <a:p>
            <a:r>
              <a:rPr lang="en-US" dirty="0"/>
              <a:t>4</a:t>
            </a:r>
            <a:r>
              <a:rPr lang="en-US" dirty="0" smtClean="0"/>
              <a:t>. Flexibility</a:t>
            </a:r>
          </a:p>
          <a:p>
            <a:r>
              <a:rPr lang="en-US" dirty="0"/>
              <a:t>5</a:t>
            </a:r>
            <a:r>
              <a:rPr lang="en-US" dirty="0" smtClean="0"/>
              <a:t>. Body Composition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*Health </a:t>
            </a:r>
            <a:r>
              <a:rPr lang="en-US" dirty="0"/>
              <a:t>experts recommend that teens get 60 minutes of physical activity daily.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735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Lifestyle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Daily Chores</a:t>
            </a:r>
          </a:p>
          <a:p>
            <a:r>
              <a:rPr lang="en-US" dirty="0" smtClean="0"/>
              <a:t>Raking Leaves</a:t>
            </a:r>
          </a:p>
          <a:p>
            <a:r>
              <a:rPr lang="en-US" dirty="0" smtClean="0"/>
              <a:t>Shoveling Snow</a:t>
            </a:r>
          </a:p>
          <a:p>
            <a:r>
              <a:rPr lang="en-US" dirty="0" smtClean="0"/>
              <a:t>Washing Cars,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Sweeping</a:t>
            </a:r>
          </a:p>
          <a:p>
            <a:r>
              <a:rPr lang="en-US" dirty="0" smtClean="0"/>
              <a:t>Mopping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Hiking</a:t>
            </a:r>
          </a:p>
          <a:p>
            <a:r>
              <a:rPr lang="en-US" dirty="0" smtClean="0"/>
              <a:t>Skateboarding</a:t>
            </a:r>
          </a:p>
          <a:p>
            <a:r>
              <a:rPr lang="en-US" dirty="0" smtClean="0"/>
              <a:t>Riding a bike</a:t>
            </a:r>
          </a:p>
          <a:p>
            <a:r>
              <a:rPr lang="en-US" dirty="0" smtClean="0"/>
              <a:t>Walking</a:t>
            </a:r>
          </a:p>
          <a:p>
            <a:r>
              <a:rPr lang="en-US" dirty="0" smtClean="0"/>
              <a:t> Dancing	</a:t>
            </a:r>
          </a:p>
          <a:p>
            <a:r>
              <a:rPr lang="en-US" dirty="0" smtClean="0"/>
              <a:t>Skipping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08465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Benefits of Physical Activity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Activity helps you use, or burn, calories from the foods you eat.</a:t>
            </a:r>
          </a:p>
          <a:p>
            <a:r>
              <a:rPr lang="en-US" dirty="0" smtClean="0"/>
              <a:t>Burning calories means your body won’t store extra calories as fat.</a:t>
            </a:r>
          </a:p>
          <a:p>
            <a:r>
              <a:rPr lang="en-US" dirty="0" smtClean="0"/>
              <a:t>You have more self-confidence.</a:t>
            </a:r>
          </a:p>
          <a:p>
            <a:r>
              <a:rPr lang="en-US" dirty="0" smtClean="0"/>
              <a:t>You’re also more mentally alert because more oxygen is going to your brain.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465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Cont.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Physical Activity can help cut down on stress and give you a more easygoing attitude.</a:t>
            </a:r>
          </a:p>
          <a:p>
            <a:r>
              <a:rPr lang="en-US" dirty="0" smtClean="0"/>
              <a:t>Being physically active can also give your social health a boost.</a:t>
            </a:r>
          </a:p>
          <a:p>
            <a:r>
              <a:rPr lang="en-US" dirty="0" smtClean="0"/>
              <a:t>In a diverse society, physical activity can bring people together who share interests and goals by working in partners or teams.</a:t>
            </a:r>
          </a:p>
          <a:p>
            <a:r>
              <a:rPr lang="en-US" dirty="0" smtClean="0"/>
              <a:t>Getting along with others makes your school and community safer.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221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1800</TotalTime>
  <Words>523</Words>
  <Application>Microsoft Macintosh PowerPoint</Application>
  <PresentationFormat>On-screen Show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Physical Activity and Your Health</vt:lpstr>
      <vt:lpstr>Things to Remember!</vt:lpstr>
      <vt:lpstr>Physical Activity (CN)</vt:lpstr>
      <vt:lpstr>Physical Activity (CN)</vt:lpstr>
      <vt:lpstr>Physical Activity (CN)</vt:lpstr>
      <vt:lpstr>5 Elements of Fitness</vt:lpstr>
      <vt:lpstr>Lifestyle Activities</vt:lpstr>
      <vt:lpstr>Benefits of Physical Activity</vt:lpstr>
      <vt:lpstr>Cont.</vt:lpstr>
      <vt:lpstr>Cont.</vt:lpstr>
      <vt:lpstr>Exit Slip</vt:lpstr>
      <vt:lpstr>Overview of FitnessGram</vt:lpstr>
    </vt:vector>
  </TitlesOfParts>
  <Company>CRMA5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Galileo’s Battle for the Heavens</dc:title>
  <dc:creator>Teacher</dc:creator>
  <cp:lastModifiedBy>Blas Arreola</cp:lastModifiedBy>
  <cp:revision>112</cp:revision>
  <cp:lastPrinted>2013-05-09T17:28:46Z</cp:lastPrinted>
  <dcterms:created xsi:type="dcterms:W3CDTF">2013-11-12T05:10:50Z</dcterms:created>
  <dcterms:modified xsi:type="dcterms:W3CDTF">2019-01-15T23:00:03Z</dcterms:modified>
</cp:coreProperties>
</file>