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24332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CB5C2-23FD-3640-933D-8E329E036D06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FD2BB-0374-F946-AC56-7091D3FCA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Creating a Personal</a:t>
            </a:r>
            <a:br>
              <a:rPr lang="en-US" sz="5400" dirty="0" smtClean="0"/>
            </a:br>
            <a:r>
              <a:rPr lang="en-US" sz="5400" dirty="0" smtClean="0"/>
              <a:t> Fitness Plan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Fitness Plan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29600" cy="474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490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         Activity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Amount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Aerobic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minutes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minutes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Strength</a:t>
                      </a:r>
                      <a:r>
                        <a:rPr lang="en-US" b="1" baseline="0" dirty="0" smtClean="0"/>
                        <a:t> Training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dirty="0" smtClean="0"/>
                        <a:t>Push</a:t>
                      </a:r>
                      <a:r>
                        <a:rPr lang="en-US" baseline="0" dirty="0" smtClean="0"/>
                        <a:t>-Ups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10reps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dirty="0" smtClean="0"/>
                        <a:t>Sit-Ups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15reps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Flexibility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dirty="0" smtClean="0"/>
                        <a:t>Stretching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 and</a:t>
                      </a:r>
                      <a:r>
                        <a:rPr lang="en-US" baseline="0" dirty="0" smtClean="0"/>
                        <a:t> 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minutes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dirty="0" smtClean="0"/>
                        <a:t>Yoga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r>
                        <a:rPr lang="en-US" baseline="0" dirty="0" smtClean="0"/>
                        <a:t> minutes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22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Write 3 complete sentences for any of the vocabulary words learned today.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Write another example of an Aerobic, Strength, and Flexibility exercise other than the ones given in </a:t>
            </a:r>
            <a:r>
              <a:rPr lang="en-US" smtClean="0">
                <a:solidFill>
                  <a:srgbClr val="008000"/>
                </a:solidFill>
              </a:rPr>
              <a:t>the example.</a:t>
            </a:r>
            <a:endParaRPr lang="en-US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2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Things to Remember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Update your Table of Contents.</a:t>
            </a:r>
          </a:p>
          <a:p>
            <a:pPr>
              <a:buNone/>
            </a:pPr>
            <a:r>
              <a:rPr lang="en-US" dirty="0" smtClean="0"/>
              <a:t>-Date: </a:t>
            </a:r>
            <a:r>
              <a:rPr lang="en-US"/>
              <a:t>1</a:t>
            </a:r>
            <a:r>
              <a:rPr lang="en-US" smtClean="0"/>
              <a:t>/23/</a:t>
            </a:r>
            <a:r>
              <a:rPr lang="en-US" dirty="0" smtClean="0"/>
              <a:t>19</a:t>
            </a:r>
          </a:p>
          <a:p>
            <a:pPr>
              <a:buNone/>
            </a:pPr>
            <a:r>
              <a:rPr lang="en-US" dirty="0" smtClean="0"/>
              <a:t>-Title of Assignment: Personal Fitness Plan Notes</a:t>
            </a:r>
          </a:p>
          <a:p>
            <a:pPr>
              <a:buNone/>
            </a:pPr>
            <a:r>
              <a:rPr lang="en-US" dirty="0" smtClean="0"/>
              <a:t>-Standards: </a:t>
            </a:r>
            <a:r>
              <a:rPr lang="en-US" dirty="0"/>
              <a:t>3.3: Plan and implement </a:t>
            </a:r>
            <a:r>
              <a:rPr lang="en-US" dirty="0" smtClean="0"/>
              <a:t>a</a:t>
            </a:r>
            <a:r>
              <a:rPr lang="en-US" dirty="0"/>
              <a:t> </a:t>
            </a:r>
            <a:r>
              <a:rPr lang="en-US" dirty="0" smtClean="0"/>
              <a:t>personal </a:t>
            </a:r>
            <a:r>
              <a:rPr lang="en-US" dirty="0"/>
              <a:t>physical fitness plan in collaboration with the teacher.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-Page #: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Vocabulary Index (Include page #): Words to be included today are </a:t>
            </a:r>
            <a:r>
              <a:rPr lang="en-US" u="sng" dirty="0" smtClean="0">
                <a:solidFill>
                  <a:srgbClr val="FF0000"/>
                </a:solidFill>
              </a:rPr>
              <a:t>warm-up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err="1" smtClean="0">
                <a:solidFill>
                  <a:srgbClr val="FF0000"/>
                </a:solidFill>
              </a:rPr>
              <a:t>cooldown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frequency,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intensity,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target heart rate,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resting heart rate,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F.I.T.T.,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recovery heart rate, heart rate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 DO NOT copy what is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FF0000"/>
                </a:solidFill>
              </a:rPr>
              <a:t> bold, only BLACK!!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Anything in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FF0000"/>
                </a:solidFill>
              </a:rPr>
              <a:t> is a question for you to answer only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Fitness Plan (CN)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03787"/>
            <a:ext cx="4038600" cy="4322376"/>
          </a:xfrm>
        </p:spPr>
        <p:txBody>
          <a:bodyPr>
            <a:normAutofit/>
          </a:bodyPr>
          <a:lstStyle/>
          <a:p>
            <a:r>
              <a:rPr lang="en-US" dirty="0" smtClean="0"/>
              <a:t>Warm Up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Cooldown</a:t>
            </a:r>
          </a:p>
          <a:p>
            <a:endParaRPr lang="en-US" dirty="0" smtClean="0"/>
          </a:p>
          <a:p>
            <a:r>
              <a:rPr lang="en-US" dirty="0" smtClean="0"/>
              <a:t>Frequency</a:t>
            </a:r>
          </a:p>
          <a:p>
            <a:endParaRPr lang="en-US" dirty="0" smtClean="0"/>
          </a:p>
          <a:p>
            <a:r>
              <a:rPr lang="en-US" dirty="0" smtClean="0"/>
              <a:t>Intensity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49132"/>
          </a:xfrm>
        </p:spPr>
        <p:txBody>
          <a:bodyPr>
            <a:normAutofit/>
          </a:bodyPr>
          <a:lstStyle/>
          <a:p>
            <a:r>
              <a:rPr lang="en-US" dirty="0" smtClean="0"/>
              <a:t>Light activity that prepares your body for exercise</a:t>
            </a:r>
          </a:p>
          <a:p>
            <a:r>
              <a:rPr lang="en-US" dirty="0" smtClean="0"/>
              <a:t>Light activity to slow down after exercise</a:t>
            </a:r>
          </a:p>
          <a:p>
            <a:r>
              <a:rPr lang="en-US" dirty="0" smtClean="0"/>
              <a:t>The number of days you work out each week</a:t>
            </a:r>
          </a:p>
          <a:p>
            <a:r>
              <a:rPr lang="en-US" dirty="0" smtClean="0"/>
              <a:t>How much energy you use when you work out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Fitness Plan (CN)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932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F.I.T.T. principle</a:t>
            </a:r>
          </a:p>
          <a:p>
            <a:pPr marL="0" indent="0">
              <a:buNone/>
            </a:pPr>
            <a:r>
              <a:rPr lang="en-US" dirty="0" smtClean="0"/>
              <a:t>(Frequency. Intensity.</a:t>
            </a:r>
          </a:p>
          <a:p>
            <a:pPr marL="0" indent="0">
              <a:buNone/>
            </a:pPr>
            <a:r>
              <a:rPr lang="en-US" dirty="0" smtClean="0"/>
              <a:t>Time. </a:t>
            </a:r>
            <a:r>
              <a:rPr lang="en-US" smtClean="0"/>
              <a:t>Type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Heart Rate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887" y="1904800"/>
            <a:ext cx="4674913" cy="4040483"/>
          </a:xfrm>
        </p:spPr>
        <p:txBody>
          <a:bodyPr>
            <a:normAutofit/>
          </a:bodyPr>
          <a:lstStyle/>
          <a:p>
            <a:r>
              <a:rPr lang="en-US" dirty="0" smtClean="0"/>
              <a:t>A method for safely increasing aspects of your workout without injuring yourself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your number of heart beats over a period of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Fitness Plan (CN)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Target Heart Rate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Recovery Heart Rate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Resting Heart Rate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27336" y="1600200"/>
            <a:ext cx="4559463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number of heartbeats per minute to aim for during moderate to vigorous aerobic activity to most benefit the circulatory system.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quickly your heart rate returns to normal right after exercise</a:t>
            </a:r>
          </a:p>
          <a:p>
            <a:endParaRPr lang="en-US" dirty="0" smtClean="0"/>
          </a:p>
          <a:p>
            <a:r>
              <a:rPr lang="en-US" dirty="0" smtClean="0"/>
              <a:t>The number of heartbeats per minute when you are relaxing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Fitness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601" cy="4525963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Some examples of fitness goals can be related to: </a:t>
            </a:r>
          </a:p>
          <a:p>
            <a:pPr>
              <a:buNone/>
            </a:pPr>
            <a:r>
              <a:rPr lang="en-US" sz="3000" dirty="0" smtClean="0"/>
              <a:t>	-losing weight</a:t>
            </a:r>
          </a:p>
          <a:p>
            <a:pPr>
              <a:buNone/>
            </a:pPr>
            <a:r>
              <a:rPr lang="en-US" sz="3000" dirty="0" smtClean="0"/>
              <a:t>	-maintaining weight</a:t>
            </a:r>
          </a:p>
          <a:p>
            <a:pPr>
              <a:buNone/>
            </a:pPr>
            <a:r>
              <a:rPr lang="en-US" sz="3000" dirty="0" smtClean="0"/>
              <a:t>	-gaining muscle</a:t>
            </a:r>
          </a:p>
          <a:p>
            <a:pPr>
              <a:buNone/>
            </a:pPr>
            <a:r>
              <a:rPr lang="en-US" sz="3000" dirty="0" smtClean="0"/>
              <a:t>	-improving cardiovascular endurance</a:t>
            </a:r>
          </a:p>
          <a:p>
            <a:pPr>
              <a:buNone/>
            </a:pPr>
            <a:r>
              <a:rPr lang="en-US" sz="3000" dirty="0" smtClean="0"/>
              <a:t>	-improving flexibility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12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Ideas to think about when choosing activities for reaching your goals…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5789"/>
            <a:ext cx="8229600" cy="3756526"/>
          </a:xfrm>
        </p:spPr>
        <p:txBody>
          <a:bodyPr/>
          <a:lstStyle/>
          <a:p>
            <a:r>
              <a:rPr lang="en-US" dirty="0" smtClean="0"/>
              <a:t>You might want to work with partners or groups</a:t>
            </a:r>
          </a:p>
          <a:p>
            <a:r>
              <a:rPr lang="en-US" dirty="0" smtClean="0"/>
              <a:t>Special skills may be needed to learn.</a:t>
            </a:r>
          </a:p>
          <a:p>
            <a:r>
              <a:rPr lang="en-US" dirty="0" smtClean="0"/>
              <a:t>There may be a need for special equipment</a:t>
            </a:r>
          </a:p>
          <a:p>
            <a:r>
              <a:rPr lang="en-US" dirty="0" smtClean="0"/>
              <a:t>You have to choose somewhere to perform your activities</a:t>
            </a:r>
          </a:p>
          <a:p>
            <a:r>
              <a:rPr lang="en-US" dirty="0" smtClean="0"/>
              <a:t>How many days will you practice? And for how long?</a:t>
            </a:r>
          </a:p>
          <a:p>
            <a:r>
              <a:rPr lang="en-US" dirty="0" smtClean="0"/>
              <a:t> Activities can cost money.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of Your Fitness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979905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Negative Influences on your fitness plan: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979905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Positive Influences on your fitness plan: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4569" y="2580105"/>
            <a:ext cx="34330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Bad eating habits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Video games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Drugs or alcohol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Sleeping in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Family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Friends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82410" y="2580105"/>
            <a:ext cx="34330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Good eating habits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Family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Friends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Waking up early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Sports teams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Proper Rest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Moderation of other non fitness activities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 Fitness Plan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25344567"/>
              </p:ext>
            </p:extLst>
          </p:nvPr>
        </p:nvGraphicFramePr>
        <p:xfrm>
          <a:off x="457200" y="1600200"/>
          <a:ext cx="8229600" cy="474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74905"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           Activity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Amount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Aerobic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minutes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Strength</a:t>
                      </a:r>
                      <a:r>
                        <a:rPr lang="en-US" b="1" baseline="0" dirty="0" smtClean="0"/>
                        <a:t> Training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dirty="0" smtClean="0"/>
                        <a:t>Push</a:t>
                      </a:r>
                      <a:r>
                        <a:rPr lang="en-US" baseline="0" dirty="0" smtClean="0"/>
                        <a:t>-Ups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10reps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Flexibility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r>
                        <a:rPr lang="en-US" dirty="0" smtClean="0"/>
                        <a:t>Stretching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 and</a:t>
                      </a:r>
                      <a:r>
                        <a:rPr lang="en-US" baseline="0" dirty="0" smtClean="0"/>
                        <a:t> 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minutes</a:t>
                      </a:r>
                      <a:endParaRPr lang="en-US" dirty="0"/>
                    </a:p>
                  </a:txBody>
                  <a:tcPr/>
                </a:tc>
              </a:tr>
              <a:tr h="4749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497</Words>
  <Application>Microsoft Macintosh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Creating a Personal  Fitness Plan</vt:lpstr>
      <vt:lpstr>Things to Remember</vt:lpstr>
      <vt:lpstr>Personal Fitness Plan (CN)</vt:lpstr>
      <vt:lpstr>Personal Fitness Plan (CN)</vt:lpstr>
      <vt:lpstr>Personal Fitness Plan (CN)</vt:lpstr>
      <vt:lpstr>Setting Fitness Goals</vt:lpstr>
      <vt:lpstr>Ideas to think about when choosing activities for reaching your goals…</vt:lpstr>
      <vt:lpstr>Influences of Your Fitness Plan</vt:lpstr>
      <vt:lpstr>Create Your Own Fitness Plan</vt:lpstr>
      <vt:lpstr>Sample Fitness Plan</vt:lpstr>
      <vt:lpstr>Exit Slip</vt:lpstr>
    </vt:vector>
  </TitlesOfParts>
  <Company>Alliance College-Ready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Personal  Fitness Plan</dc:title>
  <dc:creator>Technology Teacher</dc:creator>
  <cp:lastModifiedBy>Blas Arreola</cp:lastModifiedBy>
  <cp:revision>25</cp:revision>
  <dcterms:created xsi:type="dcterms:W3CDTF">2014-03-24T14:28:12Z</dcterms:created>
  <dcterms:modified xsi:type="dcterms:W3CDTF">2019-01-23T16:19:47Z</dcterms:modified>
</cp:coreProperties>
</file>