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149F04D-B59A-024D-81BF-71DA96F9E849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846CF59-7ED8-DB47-A4FB-9605A1DA27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0" y="902423"/>
            <a:ext cx="6498159" cy="3058213"/>
          </a:xfrm>
        </p:spPr>
        <p:txBody>
          <a:bodyPr/>
          <a:lstStyle/>
          <a:p>
            <a:r>
              <a:rPr lang="en-US" dirty="0" smtClean="0"/>
              <a:t>Soccer 101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17518"/>
            <a:ext cx="8042276" cy="112701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of Soccer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2500 B.C.-Researchers indicate it was played in China with balls made out of animal skin.</a:t>
            </a:r>
          </a:p>
          <a:p>
            <a:r>
              <a:rPr lang="en-US" dirty="0" smtClean="0"/>
              <a:t>1930-First World Cup is played in Uruguay with 13 teams.</a:t>
            </a:r>
          </a:p>
          <a:p>
            <a:r>
              <a:rPr lang="en-US" dirty="0" smtClean="0"/>
              <a:t>1996-Major League Soccer (MLS) begins as the top USA pro-soccer league.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Players and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Goalkeeper (Goalie)</a:t>
            </a:r>
            <a:r>
              <a:rPr lang="en-US" dirty="0" smtClean="0"/>
              <a:t>-Prevents the opposite team from scoring, and is the only player that can touch the ball with his/her hands.</a:t>
            </a:r>
          </a:p>
          <a:p>
            <a:r>
              <a:rPr lang="en-US" u="sng" dirty="0" smtClean="0"/>
              <a:t>Defense Players</a:t>
            </a:r>
            <a:r>
              <a:rPr lang="en-US" dirty="0" smtClean="0"/>
              <a:t>-Role is to shut down the attack of the opposing team.</a:t>
            </a:r>
          </a:p>
          <a:p>
            <a:r>
              <a:rPr lang="en-US" u="sng" dirty="0" smtClean="0"/>
              <a:t>Midfield Players-</a:t>
            </a:r>
            <a:r>
              <a:rPr lang="en-US" dirty="0" smtClean="0"/>
              <a:t>Play both offense and defense.</a:t>
            </a:r>
          </a:p>
          <a:p>
            <a:r>
              <a:rPr lang="en-US" u="sng" dirty="0" smtClean="0"/>
              <a:t>Forwards- </a:t>
            </a:r>
            <a:r>
              <a:rPr lang="en-US" dirty="0" smtClean="0"/>
              <a:t>They finish the attack and try to score.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45521"/>
          </a:xfrm>
        </p:spPr>
        <p:txBody>
          <a:bodyPr/>
          <a:lstStyle/>
          <a:p>
            <a:r>
              <a:rPr lang="en-US" dirty="0" smtClean="0"/>
              <a:t>Rules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70347"/>
            <a:ext cx="8042276" cy="4573254"/>
          </a:xfrm>
        </p:spPr>
        <p:txBody>
          <a:bodyPr/>
          <a:lstStyle/>
          <a:p>
            <a:r>
              <a:rPr lang="en-US" dirty="0" smtClean="0"/>
              <a:t>Play begins with a </a:t>
            </a:r>
            <a:r>
              <a:rPr lang="en-US" u="sng" dirty="0" smtClean="0"/>
              <a:t>Kickoff</a:t>
            </a:r>
            <a:r>
              <a:rPr lang="en-US" dirty="0" smtClean="0"/>
              <a:t>, the kickoff is kicked from the center of the field.</a:t>
            </a:r>
          </a:p>
          <a:p>
            <a:r>
              <a:rPr lang="en-US" u="sng" dirty="0" smtClean="0"/>
              <a:t>Goal</a:t>
            </a:r>
            <a:r>
              <a:rPr lang="en-US" dirty="0" smtClean="0"/>
              <a:t>- A method of scoring a point, when the ball crosses the cones.</a:t>
            </a:r>
          </a:p>
          <a:p>
            <a:r>
              <a:rPr lang="en-US" u="sng" dirty="0" smtClean="0"/>
              <a:t>Throw-in</a:t>
            </a:r>
            <a:r>
              <a:rPr lang="en-US" dirty="0" smtClean="0"/>
              <a:t>- The throw-in is taken when the ball crosses completely over the touch line (Or Cones).  Player must use both hands, and must throw behind and over head.</a:t>
            </a:r>
          </a:p>
          <a:p>
            <a:r>
              <a:rPr lang="en-US" u="sng" dirty="0" smtClean="0"/>
              <a:t>Hand Ball</a:t>
            </a:r>
            <a:r>
              <a:rPr lang="en-US" dirty="0" smtClean="0"/>
              <a:t>- When a player other than the goalie touches the ball with his/her hand.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78674"/>
          </a:xfrm>
        </p:spPr>
        <p:txBody>
          <a:bodyPr/>
          <a:lstStyle/>
          <a:p>
            <a:r>
              <a:rPr lang="en-US" dirty="0" smtClean="0"/>
              <a:t>Rules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86789"/>
            <a:ext cx="8042276" cy="4656812"/>
          </a:xfrm>
        </p:spPr>
        <p:txBody>
          <a:bodyPr/>
          <a:lstStyle/>
          <a:p>
            <a:r>
              <a:rPr lang="en-US" u="sng" dirty="0" smtClean="0"/>
              <a:t>Foul</a:t>
            </a:r>
            <a:r>
              <a:rPr lang="en-US" dirty="0" smtClean="0"/>
              <a:t>- An illegal play (Knocking a player down, tripping, or grabbing).</a:t>
            </a:r>
          </a:p>
          <a:p>
            <a:r>
              <a:rPr lang="en-US" u="sng" dirty="0" smtClean="0"/>
              <a:t>Corner Kick</a:t>
            </a:r>
            <a:r>
              <a:rPr lang="en-US" dirty="0" smtClean="0"/>
              <a:t>- A player from the attacking team kicks the ball from the corner closest to where the ball went out.</a:t>
            </a:r>
          </a:p>
          <a:p>
            <a:r>
              <a:rPr lang="en-US" u="sng" dirty="0" smtClean="0"/>
              <a:t>Out of Bounds</a:t>
            </a:r>
            <a:r>
              <a:rPr lang="en-US" dirty="0" smtClean="0"/>
              <a:t>- The ball must cross completely over the cones to be called out of bounds.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78674"/>
          </a:xfrm>
        </p:spPr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53635"/>
            <a:ext cx="8042276" cy="4589966"/>
          </a:xfrm>
        </p:spPr>
        <p:txBody>
          <a:bodyPr/>
          <a:lstStyle/>
          <a:p>
            <a:r>
              <a:rPr lang="en-US" dirty="0" smtClean="0"/>
              <a:t>Everyone must participate!!</a:t>
            </a:r>
          </a:p>
          <a:p>
            <a:r>
              <a:rPr lang="en-US" dirty="0" smtClean="0"/>
              <a:t>Do not use inappropriate language.</a:t>
            </a:r>
          </a:p>
          <a:p>
            <a:r>
              <a:rPr lang="en-US" dirty="0" smtClean="0"/>
              <a:t>While you are waiting for your team to play, sports stations or wait and watch patiently.  </a:t>
            </a:r>
          </a:p>
          <a:p>
            <a:r>
              <a:rPr lang="en-US" dirty="0" smtClean="0"/>
              <a:t>“You have to expect things of yourself before you can do them.” –Michael Jordan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layer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7196" r="-87196"/>
          <a:stretch>
            <a:fillRect/>
          </a:stretch>
        </p:blipFill>
        <p:spPr>
          <a:xfrm>
            <a:off x="549275" y="107576"/>
            <a:ext cx="8042276" cy="6389092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89</TotalTime>
  <Words>322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Soccer 101 </vt:lpstr>
      <vt:lpstr>  History of Soccer </vt:lpstr>
      <vt:lpstr>Players and Positions</vt:lpstr>
      <vt:lpstr>Rules and Terminology</vt:lpstr>
      <vt:lpstr>Rules and Terminology</vt:lpstr>
      <vt:lpstr>Class Rules</vt:lpstr>
      <vt:lpstr>PowerPoint Presentation</vt:lpstr>
    </vt:vector>
  </TitlesOfParts>
  <Company>Alliance College-Ready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Soccer 101 by Mr. Lima</dc:title>
  <dc:creator>Technology Teacher</dc:creator>
  <cp:lastModifiedBy>Blas Arreola</cp:lastModifiedBy>
  <cp:revision>10</cp:revision>
  <dcterms:created xsi:type="dcterms:W3CDTF">2013-08-07T22:06:28Z</dcterms:created>
  <dcterms:modified xsi:type="dcterms:W3CDTF">2018-10-24T06:02:53Z</dcterms:modified>
</cp:coreProperties>
</file>