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80" r:id="rId3"/>
    <p:sldId id="257" r:id="rId4"/>
    <p:sldId id="291" r:id="rId5"/>
    <p:sldId id="293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EDFB3-1655-6A49-B966-7DD86FB1CF15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6E0F-23DA-1040-9F69-38E1A4955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2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3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1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7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E5F5-A0A1-1E44-AD6A-98FE2A5D6B9D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0110-3A96-5F4F-8B5D-B707BC7E5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Dangers of Alcohol 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6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Things to Remember!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Update your Table of Contents.</a:t>
            </a:r>
          </a:p>
          <a:p>
            <a:pPr>
              <a:buNone/>
            </a:pPr>
            <a:r>
              <a:rPr lang="en-US" dirty="0" smtClean="0"/>
              <a:t>-Date</a:t>
            </a:r>
            <a:r>
              <a:rPr lang="en-US" smtClean="0"/>
              <a:t>: </a:t>
            </a:r>
            <a:r>
              <a:rPr lang="en-US" smtClean="0"/>
              <a:t>11/</a:t>
            </a:r>
            <a:r>
              <a:rPr lang="en-US" smtClean="0"/>
              <a:t>14</a:t>
            </a:r>
            <a:r>
              <a:rPr lang="en-US" smtClean="0"/>
              <a:t>/18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-Title of Assignment: The Dangers of Alcohol Use</a:t>
            </a:r>
          </a:p>
          <a:p>
            <a:pPr>
              <a:buNone/>
            </a:pPr>
            <a:r>
              <a:rPr lang="en-US" dirty="0" smtClean="0"/>
              <a:t>-Standards: 1.1 .</a:t>
            </a:r>
            <a:r>
              <a:rPr lang="en-US" dirty="0"/>
              <a:t>A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-Page #: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Vocabulary Index (Include page #): Words to be included: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Alcohol, Drug, Blood Alcohol Concentration, Tolerance, Alcoholism, Cirrhosis, Ulcer, and Alcohol Abuse.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Remember not to copy what is in </a:t>
            </a:r>
            <a:r>
              <a:rPr lang="en-US" dirty="0" smtClean="0">
                <a:solidFill>
                  <a:srgbClr val="008000"/>
                </a:solidFill>
              </a:rPr>
              <a:t>GREEN</a:t>
            </a:r>
            <a:r>
              <a:rPr lang="en-US" dirty="0" smtClean="0">
                <a:solidFill>
                  <a:srgbClr val="FF0000"/>
                </a:solidFill>
              </a:rPr>
              <a:t> font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*Visit </a:t>
            </a:r>
            <a:r>
              <a:rPr lang="en-US" dirty="0" err="1" smtClean="0"/>
              <a:t>www.glencoe.com</a:t>
            </a:r>
            <a:r>
              <a:rPr lang="en-US" dirty="0" smtClean="0"/>
              <a:t> to complete online study guides and self assessments.</a:t>
            </a:r>
          </a:p>
          <a:p>
            <a:pPr>
              <a:buNone/>
            </a:pPr>
            <a:r>
              <a:rPr lang="en-US" dirty="0" smtClean="0"/>
              <a:t>*Today’s notes and more alcohol related resources can be found at www.alliancefitness24-7.weebly.com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 Dangers of Alcohol Use (CN)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Alcohol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Drug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Tolerance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a drug created by a chemical reaction in some foods, especially fruits and grains.</a:t>
            </a:r>
          </a:p>
          <a:p>
            <a:r>
              <a:rPr lang="en-US" dirty="0" smtClean="0"/>
              <a:t>Is a substance that changes the structure or function of the body or mind</a:t>
            </a:r>
          </a:p>
          <a:p>
            <a:r>
              <a:rPr lang="en-US" dirty="0" smtClean="0"/>
              <a:t>Is a need for increasing amounts of a substance to achieve the same effect.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Dangers of Alcohol Use  </a:t>
            </a:r>
            <a:r>
              <a:rPr lang="en-US" dirty="0">
                <a:solidFill>
                  <a:srgbClr val="FF0000"/>
                </a:solidFill>
              </a:rPr>
              <a:t>(CN)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Alcoholism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Cirrhosis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Ulcer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a disease in which a person has a physical and psychological need for alcohol.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the scarring and destruction of liver tissue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an open sore in the stomach lining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Dangers of Alcohol Use  </a:t>
            </a:r>
            <a:r>
              <a:rPr lang="en-US" dirty="0">
                <a:solidFill>
                  <a:srgbClr val="FF0000"/>
                </a:solidFill>
              </a:rPr>
              <a:t>(CN)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Alcohol Abuse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Blood Alcohol Concentration (BAC)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using alcohol in ways that are unhealthy, illegal, or both.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Is the amount of alcohol in the blood.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935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main forms: Beer, Wine, and liquor.</a:t>
            </a:r>
          </a:p>
          <a:p>
            <a:r>
              <a:rPr lang="en-US" dirty="0" smtClean="0"/>
              <a:t>Against the law for someone under the age of 21 to purchase it.</a:t>
            </a:r>
          </a:p>
          <a:p>
            <a:r>
              <a:rPr lang="en-US" dirty="0" smtClean="0"/>
              <a:t>Every day in America, another 28 people die as a result of drunk driving crashes.</a:t>
            </a:r>
          </a:p>
          <a:p>
            <a:r>
              <a:rPr lang="en-US" dirty="0" smtClean="0"/>
              <a:t>In 2012, 10,322 people were killed and approximately 345,000 were injured due to drunk driving.</a:t>
            </a:r>
          </a:p>
          <a:p>
            <a:r>
              <a:rPr lang="en-US" dirty="0" smtClean="0"/>
              <a:t>People with this addiction can seek help through organizations such as Alcoholics Anonymous. (AA)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Short-Term Effects of Alcohol Use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-Impaired judgment, reasoning, memory, and concentration. (Failing Grades and Lose Friends)</a:t>
            </a:r>
          </a:p>
          <a:p>
            <a:pPr>
              <a:buNone/>
            </a:pPr>
            <a:r>
              <a:rPr lang="en-US" dirty="0" smtClean="0"/>
              <a:t>-Decreased coordination, slurred speech; distorted vision and hearing.  Alcohol poisoning. (Cause Accidents)</a:t>
            </a:r>
          </a:p>
          <a:p>
            <a:pPr>
              <a:buNone/>
            </a:pPr>
            <a:r>
              <a:rPr lang="en-US" dirty="0" smtClean="0"/>
              <a:t>-Increased urination, which result in dehydration, headache, and dizziness.</a:t>
            </a:r>
          </a:p>
          <a:p>
            <a:pPr>
              <a:buNone/>
            </a:pPr>
            <a:r>
              <a:rPr lang="en-US" dirty="0" smtClean="0"/>
              <a:t>-Vomiting, which can lead to chocking and death.</a:t>
            </a:r>
          </a:p>
          <a:p>
            <a:pPr>
              <a:buNone/>
            </a:pPr>
            <a:r>
              <a:rPr lang="en-US" dirty="0" smtClean="0"/>
              <a:t>-Engage in risky behaviors: arguments, physical fights, and use illegal drugs.</a:t>
            </a:r>
          </a:p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8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Long-Term Effects of Alcohol Use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-Brain cell destruction, nervous-system disorders, and memory loss.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-Heart muscle damage.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-Destruction of liver tissue and liver cancer.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-Kidney failure.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-High blood pressure.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-Stomach cancer.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DEATH!</a:t>
            </a:r>
          </a:p>
        </p:txBody>
      </p:sp>
    </p:spTree>
    <p:extLst>
      <p:ext uri="{BB962C8B-B14F-4D97-AF65-F5344CB8AC3E}">
        <p14:creationId xmlns:p14="http://schemas.microsoft.com/office/powerpoint/2010/main" val="2699997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</TotalTime>
  <Words>469</Words>
  <Application>Microsoft Macintosh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Dangers of Alcohol Use</vt:lpstr>
      <vt:lpstr>Things to Remember!</vt:lpstr>
      <vt:lpstr> The Dangers of Alcohol Use (CN)</vt:lpstr>
      <vt:lpstr>The Dangers of Alcohol Use  (CN)</vt:lpstr>
      <vt:lpstr>The Dangers of Alcohol Use  (CN)</vt:lpstr>
      <vt:lpstr>Facts about alcohol</vt:lpstr>
      <vt:lpstr>Short-Term Effects of Alcohol Use</vt:lpstr>
      <vt:lpstr>Long-Term Effects of Alcohol Use</vt:lpstr>
    </vt:vector>
  </TitlesOfParts>
  <Company>CRMA5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Galileo’s Battle for the Heavens</dc:title>
  <dc:creator>Teacher</dc:creator>
  <cp:lastModifiedBy>Blas Arreola</cp:lastModifiedBy>
  <cp:revision>103</cp:revision>
  <cp:lastPrinted>2013-05-09T17:28:46Z</cp:lastPrinted>
  <dcterms:created xsi:type="dcterms:W3CDTF">2013-12-06T18:40:41Z</dcterms:created>
  <dcterms:modified xsi:type="dcterms:W3CDTF">2018-11-14T02:51:49Z</dcterms:modified>
</cp:coreProperties>
</file>