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80" r:id="rId3"/>
    <p:sldId id="257" r:id="rId4"/>
    <p:sldId id="291" r:id="rId5"/>
    <p:sldId id="292" r:id="rId6"/>
    <p:sldId id="293" r:id="rId7"/>
    <p:sldId id="276" r:id="rId8"/>
    <p:sldId id="294" r:id="rId9"/>
    <p:sldId id="295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EDFB3-1655-6A49-B966-7DD86FB1CF15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96E0F-23DA-1040-9F69-38E1A4955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0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3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4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0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1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7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7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E5F5-A0A1-1E44-AD6A-98FE2A5D6B9D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Digestion and Excretion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Language Objective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Write 3 complete sentences for any of the vocabulary words learned today.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Explain why it’s important to eat foods high in fiber? 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1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Things to Remember!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Update your Table of Contents.</a:t>
            </a:r>
          </a:p>
          <a:p>
            <a:pPr>
              <a:buNone/>
            </a:pPr>
            <a:r>
              <a:rPr lang="en-US" dirty="0" smtClean="0"/>
              <a:t>-Date: </a:t>
            </a:r>
            <a:r>
              <a:rPr lang="en-US" dirty="0"/>
              <a:t>2</a:t>
            </a:r>
            <a:r>
              <a:rPr lang="en-US" dirty="0" smtClean="0"/>
              <a:t>/20/19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-Title of Assignment: Digestion and Excretion</a:t>
            </a:r>
          </a:p>
          <a:p>
            <a:pPr>
              <a:buNone/>
            </a:pPr>
            <a:r>
              <a:rPr lang="en-US" dirty="0" smtClean="0"/>
              <a:t>-Standards: 1.7 .</a:t>
            </a:r>
            <a:r>
              <a:rPr lang="en-US" dirty="0"/>
              <a:t>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-Page #: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Vocabulary Index (Include page #): Words to be included today are </a:t>
            </a:r>
            <a:r>
              <a:rPr lang="en-US" u="sng" dirty="0" smtClean="0">
                <a:solidFill>
                  <a:srgbClr val="FF0000"/>
                </a:solidFill>
              </a:rPr>
              <a:t>digestion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digestive system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saliva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enzyme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small intestine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colon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pancreas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liver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excretion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excretory system</a:t>
            </a:r>
            <a:r>
              <a:rPr lang="en-US" dirty="0" smtClean="0">
                <a:solidFill>
                  <a:srgbClr val="FF0000"/>
                </a:solidFill>
              </a:rPr>
              <a:t>, and </a:t>
            </a:r>
            <a:r>
              <a:rPr lang="en-US" u="sng" dirty="0" smtClean="0">
                <a:solidFill>
                  <a:srgbClr val="FF0000"/>
                </a:solidFill>
              </a:rPr>
              <a:t>kidneys</a:t>
            </a:r>
            <a:r>
              <a:rPr lang="en-US" dirty="0" smtClean="0">
                <a:solidFill>
                  <a:srgbClr val="FF0000"/>
                </a:solidFill>
              </a:rPr>
              <a:t>. DO NOT copy what is in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rgbClr val="FF0000"/>
                </a:solidFill>
              </a:rPr>
              <a:t> bold, only BLACK!!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Anything in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>
                <a:solidFill>
                  <a:srgbClr val="FF0000"/>
                </a:solidFill>
              </a:rPr>
              <a:t> is a question for you to answer only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Digestion and Excretion (CN)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Digestion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Digestive System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Saliva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process by which the body breaks down food into smaller pieces that can be absorbed by the blood and sent to each cell in your body.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Group of organs that work together to break down foods into substances that your cells can use.</a:t>
            </a:r>
          </a:p>
          <a:p>
            <a:r>
              <a:rPr lang="en-US" dirty="0" smtClean="0"/>
              <a:t>A digestive juice produced by the salivary glands in your mouth.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Digestion and Excretion (CN)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Enzyme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Small Intestine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Colon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substance that aids in the body’s chemical reactions.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coiled tube from 20-23 feet long, in which about 90% of digestion takes place.</a:t>
            </a:r>
          </a:p>
          <a:p>
            <a:r>
              <a:rPr lang="en-US" dirty="0" smtClean="0"/>
              <a:t>A tube 5-6 feet in length that plays a part in both digestion and excretion.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Digestion and Excretion (CN)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Excretion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Excretory System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Kidneys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process the body uses to get rid of waste.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group of organs that work together to remove wastes.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Organs that remove waste material, including salts, from the blood.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Digestion and Excretion (CN)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Liver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Pancreas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digestive gland that secretes a substance called bile, which helps to digest fats.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gland that helps the small intestine by producing pancreatic juice, a blend of enzymes that break down proteins, carbohydrates, and fats.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Chewing and Swallowing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teeth tear and grind food into small pieces.</a:t>
            </a:r>
          </a:p>
          <a:p>
            <a:r>
              <a:rPr lang="en-US" dirty="0" smtClean="0"/>
              <a:t>The salivary glands produce saliva. Enzymes in the saliva begin the chemical breakdown of carbohydrates, converting starches to sugar.</a:t>
            </a:r>
          </a:p>
          <a:p>
            <a:r>
              <a:rPr lang="en-US" dirty="0" smtClean="0"/>
              <a:t>Once the food is swallowed, it enters the esophagus, a muscular tube that connects the mouth to the stomach.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846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Eliminating Liquid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kidneys produce urine, which is made up of fluid and dissolved waste. They also control the amounts of water and salts in the body.</a:t>
            </a:r>
          </a:p>
          <a:p>
            <a:r>
              <a:rPr lang="en-US" dirty="0" smtClean="0"/>
              <a:t>The kidneys send the urine to the bladder through two tubes called the </a:t>
            </a:r>
            <a:r>
              <a:rPr lang="en-US" dirty="0" err="1" smtClean="0"/>
              <a:t>ureters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bladder is a pouch where the urine is stored.</a:t>
            </a:r>
          </a:p>
          <a:p>
            <a:r>
              <a:rPr lang="en-US" dirty="0" smtClean="0"/>
              <a:t>A signal from the nervous system lets a person know when the bladder is full. Urine passes out of the body through a tube called the urethra.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846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Caring for Your Digestive and Excretory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Eat a balanced diet with low-fat, high fiber foods.</a:t>
            </a:r>
          </a:p>
          <a:p>
            <a:r>
              <a:rPr lang="en-US" dirty="0" smtClean="0"/>
              <a:t>Eating a wide variety of fruits, vegetables, and whole grains will provide your body with the nutrients and fiber it needs.</a:t>
            </a:r>
          </a:p>
          <a:p>
            <a:r>
              <a:rPr lang="en-US" dirty="0" smtClean="0"/>
              <a:t>Fiber helps your digestive and excretory systems work properly.</a:t>
            </a:r>
          </a:p>
          <a:p>
            <a:r>
              <a:rPr lang="en-US" dirty="0" smtClean="0"/>
              <a:t>Drink enough water.</a:t>
            </a:r>
          </a:p>
          <a:p>
            <a:r>
              <a:rPr lang="en-US" dirty="0" smtClean="0"/>
              <a:t>Brush your teeth at least twice a day.</a:t>
            </a:r>
          </a:p>
          <a:p>
            <a:r>
              <a:rPr lang="en-US" dirty="0" smtClean="0"/>
              <a:t>Exercise or be physically active at least 1 or 2 hours after a meal.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6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576</Words>
  <Application>Microsoft Macintosh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Digestion and Excretion</vt:lpstr>
      <vt:lpstr>Things to Remember!</vt:lpstr>
      <vt:lpstr>Digestion and Excretion (CN)</vt:lpstr>
      <vt:lpstr>Digestion and Excretion (CN)</vt:lpstr>
      <vt:lpstr>Digestion and Excretion (CN)</vt:lpstr>
      <vt:lpstr>Digestion and Excretion (CN)</vt:lpstr>
      <vt:lpstr>Chewing and Swallowing</vt:lpstr>
      <vt:lpstr>Eliminating Liquid Waste</vt:lpstr>
      <vt:lpstr>Caring for Your Digestive and Excretory System</vt:lpstr>
      <vt:lpstr>Language Objective</vt:lpstr>
    </vt:vector>
  </TitlesOfParts>
  <Company>CRMA5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Galileo’s Battle for the Heavens</dc:title>
  <dc:creator>Teacher</dc:creator>
  <cp:lastModifiedBy>Blas Arreola</cp:lastModifiedBy>
  <cp:revision>80</cp:revision>
  <cp:lastPrinted>2013-05-09T17:28:46Z</cp:lastPrinted>
  <dcterms:created xsi:type="dcterms:W3CDTF">2013-11-12T05:10:50Z</dcterms:created>
  <dcterms:modified xsi:type="dcterms:W3CDTF">2019-02-19T17:39:13Z</dcterms:modified>
</cp:coreProperties>
</file>