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80" r:id="rId3"/>
    <p:sldId id="257" r:id="rId4"/>
    <p:sldId id="282" r:id="rId5"/>
    <p:sldId id="276" r:id="rId6"/>
    <p:sldId id="278" r:id="rId7"/>
    <p:sldId id="279" r:id="rId8"/>
    <p:sldId id="285" r:id="rId9"/>
    <p:sldId id="283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1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EDFB3-1655-6A49-B966-7DD86FB1CF15}" type="datetimeFigureOut">
              <a:rPr lang="en-US" smtClean="0"/>
              <a:pPr/>
              <a:t>8/21/18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96E0F-23DA-1040-9F69-38E1A4955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2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1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2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0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3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4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8/21/18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8/21/18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0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8/21/18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1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8/21/18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7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8/21/18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7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8/21/18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7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CE5F5-A0A1-1E44-AD6A-98FE2A5D6B9D}" type="datetimeFigureOut">
              <a:rPr lang="en-US" smtClean="0"/>
              <a:pPr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7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Preventing Injury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6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703618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Answer: List 4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safety habits you should do when riding a bicycle.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1.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2.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3.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4.</a:t>
            </a:r>
          </a:p>
          <a:p>
            <a:pPr marL="0" indent="0"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en-US" sz="2000" dirty="0"/>
          </a:p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12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Update your Table of Contents.</a:t>
            </a:r>
          </a:p>
          <a:p>
            <a:pPr>
              <a:buNone/>
            </a:pPr>
            <a:r>
              <a:rPr lang="en-US" dirty="0" smtClean="0"/>
              <a:t>-Date: </a:t>
            </a:r>
            <a:r>
              <a:rPr lang="en-US" dirty="0"/>
              <a:t>8</a:t>
            </a:r>
            <a:r>
              <a:rPr lang="en-US" dirty="0" smtClean="0"/>
              <a:t>/</a:t>
            </a:r>
            <a:r>
              <a:rPr lang="en-US" dirty="0" smtClean="0"/>
              <a:t>22</a:t>
            </a:r>
            <a:r>
              <a:rPr lang="en-US" dirty="0" smtClean="0"/>
              <a:t>/18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-Title of Assignment: Safety-Preventing Injury Notes</a:t>
            </a:r>
          </a:p>
          <a:p>
            <a:pPr>
              <a:buNone/>
            </a:pPr>
            <a:r>
              <a:rPr lang="en-US" dirty="0" smtClean="0"/>
              <a:t>-Standards: 1.15</a:t>
            </a:r>
          </a:p>
          <a:p>
            <a:pPr>
              <a:buNone/>
            </a:pPr>
            <a:r>
              <a:rPr lang="en-US" dirty="0" smtClean="0"/>
              <a:t>-Page #: </a:t>
            </a:r>
          </a:p>
          <a:p>
            <a:pPr>
              <a:buNone/>
            </a:pPr>
            <a:r>
              <a:rPr lang="en-US" dirty="0" smtClean="0"/>
              <a:t>Vocabulary Index (Include page #): Words to be included today Accident, Safety Conscious, Hazards, and Accidental Injuries.</a:t>
            </a:r>
          </a:p>
          <a:p>
            <a:pPr>
              <a:buNone/>
            </a:pPr>
            <a:r>
              <a:rPr lang="en-US" dirty="0" smtClean="0"/>
              <a:t>DO NOT copy what is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bold, only BLACK!!</a:t>
            </a:r>
          </a:p>
          <a:p>
            <a:pPr>
              <a:buNone/>
            </a:pPr>
            <a:r>
              <a:rPr lang="en-US" dirty="0" smtClean="0"/>
              <a:t>Anything in </a:t>
            </a:r>
            <a:r>
              <a:rPr lang="en-US" dirty="0" smtClean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 is a question for you to answer only.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Injury (CN)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Accident</a:t>
            </a:r>
          </a:p>
          <a:p>
            <a:pPr>
              <a:lnSpc>
                <a:spcPct val="150000"/>
              </a:lnSpc>
              <a:spcBef>
                <a:spcPts val="672"/>
              </a:spcBef>
              <a:spcAft>
                <a:spcPts val="600"/>
              </a:spcAft>
              <a:buNone/>
            </a:pPr>
            <a:endParaRPr lang="en-US" dirty="0" smtClean="0"/>
          </a:p>
          <a:p>
            <a:pPr>
              <a:lnSpc>
                <a:spcPct val="150000"/>
              </a:lnSpc>
              <a:spcBef>
                <a:spcPts val="672"/>
              </a:spcBef>
              <a:spcAft>
                <a:spcPts val="600"/>
              </a:spcAft>
            </a:pPr>
            <a:r>
              <a:rPr lang="en-US" dirty="0" smtClean="0"/>
              <a:t>Safety Conscious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17841"/>
          </a:xfrm>
        </p:spPr>
        <p:txBody>
          <a:bodyPr>
            <a:normAutofit/>
          </a:bodyPr>
          <a:lstStyle/>
          <a:p>
            <a:r>
              <a:rPr lang="en-US" dirty="0" smtClean="0"/>
              <a:t>An unexpected event that results in damage or harm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Being aware that safety is important and being careful to act in a safe manner.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093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Injury </a:t>
            </a:r>
            <a:r>
              <a:rPr lang="en-US" dirty="0" smtClean="0"/>
              <a:t>cont. (</a:t>
            </a:r>
            <a:r>
              <a:rPr lang="en-US" dirty="0"/>
              <a:t>CN)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7709"/>
            <a:ext cx="4038600" cy="4525963"/>
          </a:xfrm>
        </p:spPr>
        <p:txBody>
          <a:bodyPr/>
          <a:lstStyle/>
          <a:p>
            <a:r>
              <a:rPr lang="en-US" dirty="0"/>
              <a:t>Hazards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Accidental Injuries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3981"/>
            <a:ext cx="4038600" cy="4525963"/>
          </a:xfrm>
        </p:spPr>
        <p:txBody>
          <a:bodyPr/>
          <a:lstStyle/>
          <a:p>
            <a:r>
              <a:rPr lang="en-US" dirty="0"/>
              <a:t>Potential sources of danger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Injuries caused by unexpected events.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4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accident chain: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Chain of events…</a:t>
            </a:r>
          </a:p>
          <a:p>
            <a:pPr marL="514350" indent="-514350">
              <a:buAutoNum type="arabicPeriod"/>
            </a:pPr>
            <a:r>
              <a:rPr lang="en-US" u="sng" dirty="0" smtClean="0"/>
              <a:t>The situation</a:t>
            </a:r>
            <a:r>
              <a:rPr lang="en-US" dirty="0" smtClean="0"/>
              <a:t>-Tony has overslept. He wakes up in a panic. The bus is coming in 15 minutes.</a:t>
            </a:r>
          </a:p>
          <a:p>
            <a:pPr marL="514350" indent="-514350">
              <a:buAutoNum type="arabicPeriod"/>
            </a:pPr>
            <a:r>
              <a:rPr lang="en-US" u="sng" dirty="0" smtClean="0"/>
              <a:t>The unsafe habit</a:t>
            </a:r>
            <a:r>
              <a:rPr lang="en-US" dirty="0" smtClean="0"/>
              <a:t>-Tony didn’t put his books away from the night before.  He just left them on the floor.</a:t>
            </a:r>
          </a:p>
          <a:p>
            <a:pPr marL="514350" indent="-514350">
              <a:buAutoNum type="arabicPeriod"/>
            </a:pPr>
            <a:r>
              <a:rPr lang="en-US" u="sng" dirty="0" smtClean="0"/>
              <a:t>The unsafe action</a:t>
            </a:r>
            <a:r>
              <a:rPr lang="en-US" dirty="0" smtClean="0"/>
              <a:t>-Without looking where he is going, Tony runs to the bathroom to wash up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65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accident chain continued: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u="sng" dirty="0" smtClean="0"/>
              <a:t>The accident</a:t>
            </a:r>
            <a:r>
              <a:rPr lang="en-US" dirty="0" smtClean="0"/>
              <a:t>-Tony trips over his books and falls down.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u="sng" dirty="0" smtClean="0"/>
              <a:t>The result</a:t>
            </a:r>
            <a:r>
              <a:rPr lang="en-US" dirty="0" smtClean="0"/>
              <a:t>-When Tony falls, he sprains his wrist. He misses his bus and is in a lot of pain.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Accident Chain: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</a:t>
            </a:r>
            <a:r>
              <a:rPr lang="en-US" u="sng" dirty="0" smtClean="0"/>
              <a:t>Change the situation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Tony could have gotten up earlier. He could have set his alarm for a reasonable time. He could have asked a family member to wake him if he overslept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u="sng" dirty="0" smtClean="0"/>
              <a:t>Change the unsafe habit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Tony could have put his books on a bookshelf or in his book bag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u="sng" dirty="0" smtClean="0"/>
              <a:t>Change the unsafe action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Tony could have paid attention to where he was going.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Accidental Injuries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When people stop being safety conscious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people act or become careless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people do not think before they act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people are not aware of their environments or surroundings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83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 Healthful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Stay away from risky behaviors</a:t>
            </a:r>
          </a:p>
          <a:p>
            <a:r>
              <a:rPr lang="en-US" dirty="0" smtClean="0"/>
              <a:t>Resist negative peer pressure </a:t>
            </a:r>
          </a:p>
          <a:p>
            <a:r>
              <a:rPr lang="en-US" dirty="0" smtClean="0"/>
              <a:t>Know your limits</a:t>
            </a:r>
          </a:p>
          <a:p>
            <a:r>
              <a:rPr lang="en-US" dirty="0" smtClean="0"/>
              <a:t>Wear proper protective gear when playing sports or other physical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9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423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Preventing Injury</vt:lpstr>
      <vt:lpstr>Things to Remember!</vt:lpstr>
      <vt:lpstr>Preventing Injury (CN)</vt:lpstr>
      <vt:lpstr>Preventing Injury cont. (CN)</vt:lpstr>
      <vt:lpstr>The accident chain: </vt:lpstr>
      <vt:lpstr>Preventing Injury</vt:lpstr>
      <vt:lpstr>Breaking the Accident Chain:</vt:lpstr>
      <vt:lpstr>How Accidental Injuries Happen</vt:lpstr>
      <vt:lpstr>Practicing Healthful Behaviors</vt:lpstr>
      <vt:lpstr>Exit Slip</vt:lpstr>
    </vt:vector>
  </TitlesOfParts>
  <Company>CRMA5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Galileo’s Battle for the Heavens</dc:title>
  <dc:creator>Teacher</dc:creator>
  <cp:lastModifiedBy>Blas Arreola</cp:lastModifiedBy>
  <cp:revision>42</cp:revision>
  <cp:lastPrinted>2013-05-09T17:28:46Z</cp:lastPrinted>
  <dcterms:created xsi:type="dcterms:W3CDTF">2013-08-03T22:06:59Z</dcterms:created>
  <dcterms:modified xsi:type="dcterms:W3CDTF">2018-08-22T01:22:39Z</dcterms:modified>
</cp:coreProperties>
</file>