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14"/>
  </p:notesMasterIdLst>
  <p:sldIdLst>
    <p:sldId id="256" r:id="rId2"/>
    <p:sldId id="265" r:id="rId3"/>
    <p:sldId id="258" r:id="rId4"/>
    <p:sldId id="259" r:id="rId5"/>
    <p:sldId id="257" r:id="rId6"/>
    <p:sldId id="266" r:id="rId7"/>
    <p:sldId id="260" r:id="rId8"/>
    <p:sldId id="261" r:id="rId9"/>
    <p:sldId id="262" r:id="rId10"/>
    <p:sldId id="263" r:id="rId11"/>
    <p:sldId id="264" r:id="rId12"/>
    <p:sldId id="26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19AC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3" d="100"/>
          <a:sy n="43" d="100"/>
        </p:scale>
        <p:origin x="-13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D12F5B-A6BE-D249-9AF1-66D42B6B6B70}" type="datetimeFigureOut">
              <a:rPr lang="en-US" smtClean="0"/>
              <a:t>8/30/18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CCA79-BAC7-BB46-B3D1-6DB347D15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30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CCA79-BAC7-BB46-B3D1-6DB347D15E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04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8/30/18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8/30/18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8/30/18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8/30/18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8/30/18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8/30/18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8/30/18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8/30/18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8/30/18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8/30/18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8/30/18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8/30/18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lencoe.com/sites/california/teacher/health_fitness/index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ci5xb25FPL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0113"/>
            <a:ext cx="7543800" cy="2593975"/>
          </a:xfrm>
        </p:spPr>
        <p:txBody>
          <a:bodyPr/>
          <a:lstStyle/>
          <a:p>
            <a:r>
              <a:rPr lang="en-US" dirty="0" smtClean="0"/>
              <a:t>Your Total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437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Overall Wellness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Your health changes day to day but your overall wellness is about how you are doing the majority of the time</a:t>
            </a:r>
          </a:p>
          <a:p>
            <a:r>
              <a:rPr lang="en-US" sz="3200" dirty="0" smtClean="0"/>
              <a:t>When you practice positive health behaviors, you help to prevent injury, illness, disease, and other health problems</a:t>
            </a:r>
          </a:p>
          <a:p>
            <a:endParaRPr lang="en-US" dirty="0"/>
          </a:p>
          <a:p>
            <a:pPr marL="114300" indent="0" algn="ctr">
              <a:buNone/>
            </a:pP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9AC3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Discuss and Answer Student Questions</a:t>
            </a:r>
          </a:p>
          <a:p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405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Mind-Body Connection </a:t>
            </a:r>
            <a:r>
              <a:rPr lang="en-US" sz="4000" dirty="0" smtClean="0"/>
              <a:t>Activity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A9A57C"/>
            </a:solidFill>
          </a:ln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Read and Discuss: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-Sometimes people have a difficult time controlling their emotions, and this can negatively affect their own physical health.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b="1" dirty="0" smtClean="0">
                <a:solidFill>
                  <a:srgbClr val="FF0000"/>
                </a:solidFill>
              </a:rPr>
              <a:t>For Example</a:t>
            </a:r>
            <a:r>
              <a:rPr lang="en-US" dirty="0" smtClean="0">
                <a:solidFill>
                  <a:srgbClr val="FF0000"/>
                </a:solidFill>
              </a:rPr>
              <a:t>: a person’s own emotions may make them believe that they have the following: colds, headaches, upset stomachs, etc.</a:t>
            </a:r>
          </a:p>
          <a:p>
            <a:pPr marL="11430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Why do you think this happens?</a:t>
            </a:r>
          </a:p>
          <a:p>
            <a:pPr marL="114300" indent="0">
              <a:buNone/>
            </a:pPr>
            <a:r>
              <a:rPr lang="en-US" sz="2400" dirty="0" smtClean="0"/>
              <a:t>Sentence Starters:</a:t>
            </a:r>
          </a:p>
          <a:p>
            <a:pPr marL="114300" indent="0">
              <a:buNone/>
            </a:pPr>
            <a:r>
              <a:rPr lang="en-US" sz="2400" dirty="0"/>
              <a:t>-</a:t>
            </a:r>
            <a:r>
              <a:rPr lang="en-US" sz="2400" dirty="0" smtClean="0"/>
              <a:t>I think this happens because….</a:t>
            </a:r>
          </a:p>
          <a:p>
            <a:pPr marL="114300" indent="0">
              <a:buNone/>
            </a:pPr>
            <a:r>
              <a:rPr lang="en-US" sz="2400" dirty="0" smtClean="0"/>
              <a:t>-I feel that….</a:t>
            </a:r>
          </a:p>
          <a:p>
            <a:pPr marL="114300" indent="0">
              <a:buNone/>
            </a:pPr>
            <a:r>
              <a:rPr lang="en-US" sz="2400" dirty="0" smtClean="0"/>
              <a:t>-For example,….</a:t>
            </a:r>
          </a:p>
          <a:p>
            <a:pPr marL="114300" indent="0">
              <a:buNone/>
            </a:pPr>
            <a:endParaRPr lang="en-US" sz="2400" dirty="0" smtClean="0"/>
          </a:p>
          <a:p>
            <a:pPr marL="114300" indent="0">
              <a:buNone/>
            </a:pPr>
            <a:r>
              <a:rPr lang="en-US" sz="2400" i="1" dirty="0" smtClean="0">
                <a:effectLst>
                  <a:outerShdw blurRad="50800" dist="38100" dir="2700000" algn="tl" rotWithShape="0">
                    <a:srgbClr val="FFFF00">
                      <a:alpha val="43000"/>
                    </a:srgbClr>
                  </a:outerShdw>
                </a:effectLst>
              </a:rPr>
              <a:t>6</a:t>
            </a:r>
            <a:r>
              <a:rPr lang="en-US" sz="2400" i="1" baseline="30000" dirty="0" smtClean="0">
                <a:effectLst>
                  <a:outerShdw blurRad="50800" dist="38100" dir="2700000" algn="tl" rotWithShape="0">
                    <a:srgbClr val="FFFF00">
                      <a:alpha val="43000"/>
                    </a:srgbClr>
                  </a:outerShdw>
                </a:effectLst>
              </a:rPr>
              <a:t>th</a:t>
            </a:r>
            <a:r>
              <a:rPr lang="en-US" sz="2400" i="1" dirty="0" smtClean="0">
                <a:effectLst>
                  <a:outerShdw blurRad="50800" dist="38100" dir="2700000" algn="tl" rotWithShape="0">
                    <a:srgbClr val="FFFF00">
                      <a:alpha val="43000"/>
                    </a:srgbClr>
                  </a:outerShdw>
                </a:effectLst>
              </a:rPr>
              <a:t> Grade: 2 sentences or more</a:t>
            </a:r>
          </a:p>
          <a:p>
            <a:pPr marL="114300" indent="0">
              <a:buNone/>
            </a:pPr>
            <a:r>
              <a:rPr lang="en-US" sz="2400" i="1" dirty="0" smtClean="0">
                <a:effectLst>
                  <a:outerShdw blurRad="50800" dist="38100" dir="2700000" algn="tl" rotWithShape="0">
                    <a:srgbClr val="FF6600">
                      <a:alpha val="43000"/>
                    </a:srgbClr>
                  </a:outerShdw>
                </a:effectLst>
              </a:rPr>
              <a:t>7</a:t>
            </a:r>
            <a:r>
              <a:rPr lang="en-US" sz="2400" i="1" baseline="30000" dirty="0" smtClean="0">
                <a:effectLst>
                  <a:outerShdw blurRad="50800" dist="38100" dir="2700000" algn="tl" rotWithShape="0">
                    <a:srgbClr val="FF6600">
                      <a:alpha val="43000"/>
                    </a:srgbClr>
                  </a:outerShdw>
                </a:effectLst>
              </a:rPr>
              <a:t>th</a:t>
            </a:r>
            <a:r>
              <a:rPr lang="en-US" sz="2400" i="1" dirty="0" smtClean="0">
                <a:effectLst>
                  <a:outerShdw blurRad="50800" dist="38100" dir="2700000" algn="tl" rotWithShape="0">
                    <a:srgbClr val="FF6600">
                      <a:alpha val="43000"/>
                    </a:srgbClr>
                  </a:outerShdw>
                </a:effectLst>
              </a:rPr>
              <a:t> Grade: 3 sentences or more</a:t>
            </a:r>
          </a:p>
          <a:p>
            <a:pPr marL="114300" indent="0">
              <a:buNone/>
            </a:pPr>
            <a:r>
              <a:rPr lang="en-US" sz="2400" i="1" dirty="0" smtClean="0">
                <a:effectLst>
                  <a:outerShdw blurRad="50800" dist="38100" dir="2700000" algn="tl" rotWithShape="0">
                    <a:srgbClr val="000000">
                      <a:alpha val="99000"/>
                    </a:srgbClr>
                  </a:outerShdw>
                </a:effectLst>
              </a:rPr>
              <a:t>8</a:t>
            </a:r>
            <a:r>
              <a:rPr lang="en-US" sz="2400" i="1" baseline="30000" dirty="0" smtClean="0">
                <a:effectLst>
                  <a:outerShdw blurRad="50800" dist="38100" dir="2700000" algn="tl" rotWithShape="0">
                    <a:srgbClr val="000000">
                      <a:alpha val="99000"/>
                    </a:srgbClr>
                  </a:outerShdw>
                </a:effectLst>
              </a:rPr>
              <a:t>th</a:t>
            </a:r>
            <a:r>
              <a:rPr lang="en-US" sz="2400" i="1" dirty="0" smtClean="0">
                <a:effectLst>
                  <a:outerShdw blurRad="50800" dist="38100" dir="2700000" algn="tl" rotWithShape="0">
                    <a:srgbClr val="000000">
                      <a:alpha val="99000"/>
                    </a:srgbClr>
                  </a:outerShdw>
                </a:effectLst>
              </a:rPr>
              <a:t> Grade: 4 sentences or more</a:t>
            </a:r>
            <a:endParaRPr lang="en-US" sz="2400" i="1" dirty="0">
              <a:effectLst>
                <a:outerShdw blurRad="50800" dist="38100" dir="2700000" algn="tl" rotWithShape="0">
                  <a:srgbClr val="000000">
                    <a:alpha val="99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8710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1 Lesson 1</a:t>
            </a:r>
          </a:p>
          <a:p>
            <a:r>
              <a:rPr lang="en-US" dirty="0" smtClean="0"/>
              <a:t>Teen Health Course 2 2009</a:t>
            </a:r>
          </a:p>
          <a:p>
            <a:r>
              <a:rPr lang="en-US" dirty="0">
                <a:hlinkClick r:id="rId2"/>
              </a:rPr>
              <a:t>http://www.glencoe.com/sites/california/teacher/health_fitness/</a:t>
            </a:r>
            <a:r>
              <a:rPr lang="en-US" dirty="0" smtClean="0">
                <a:hlinkClick r:id="rId2"/>
              </a:rPr>
              <a:t>index.html</a:t>
            </a: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20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Standard: 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2.1M - </a:t>
            </a:r>
            <a:r>
              <a:rPr lang="en-US" dirty="0">
                <a:solidFill>
                  <a:srgbClr val="FF0000"/>
                </a:solidFill>
              </a:rPr>
              <a:t>Analyze internal and external influences on mental, </a:t>
            </a:r>
            <a:r>
              <a:rPr lang="en-US" dirty="0" smtClean="0">
                <a:solidFill>
                  <a:srgbClr val="FF0000"/>
                </a:solidFill>
              </a:rPr>
              <a:t>    </a:t>
            </a:r>
          </a:p>
          <a:p>
            <a:pPr marL="11430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emotional</a:t>
            </a:r>
            <a:r>
              <a:rPr lang="en-US" dirty="0">
                <a:solidFill>
                  <a:srgbClr val="FF0000"/>
                </a:solidFill>
              </a:rPr>
              <a:t>, and social </a:t>
            </a:r>
            <a:r>
              <a:rPr lang="en-US">
                <a:solidFill>
                  <a:srgbClr val="FF0000"/>
                </a:solidFill>
              </a:rPr>
              <a:t>health</a:t>
            </a:r>
            <a:r>
              <a:rPr lang="en-US" smtClean="0">
                <a:solidFill>
                  <a:srgbClr val="FF0000"/>
                </a:solidFill>
              </a:rPr>
              <a:t>.</a:t>
            </a:r>
          </a:p>
          <a:p>
            <a:pPr marL="11430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Objective: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 will analyze internal and external influences on physical, mental/emotional, and social health by watching the video and discussing facts as they relate to health and wellness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Vocab Words: </a:t>
            </a:r>
            <a:r>
              <a:rPr lang="en-US" sz="2000" dirty="0">
                <a:solidFill>
                  <a:srgbClr val="FF0000"/>
                </a:solidFill>
              </a:rPr>
              <a:t>h</a:t>
            </a:r>
            <a:r>
              <a:rPr lang="en-US" sz="2000" dirty="0" smtClean="0">
                <a:solidFill>
                  <a:srgbClr val="FF0000"/>
                </a:solidFill>
              </a:rPr>
              <a:t>ealth, wellness, mind-body connection, physical </a:t>
            </a:r>
            <a:r>
              <a:rPr lang="en-US" sz="2000" dirty="0">
                <a:solidFill>
                  <a:srgbClr val="FF0000"/>
                </a:solidFill>
              </a:rPr>
              <a:t>h</a:t>
            </a:r>
            <a:r>
              <a:rPr lang="en-US" sz="2000" dirty="0" smtClean="0">
                <a:solidFill>
                  <a:srgbClr val="FF0000"/>
                </a:solidFill>
              </a:rPr>
              <a:t>ealth, mental/emotional health, social </a:t>
            </a:r>
            <a:r>
              <a:rPr lang="en-US" sz="2000" dirty="0">
                <a:solidFill>
                  <a:srgbClr val="FF0000"/>
                </a:solidFill>
              </a:rPr>
              <a:t>Health</a:t>
            </a:r>
          </a:p>
          <a:p>
            <a:endParaRPr lang="en-US" sz="2000" dirty="0"/>
          </a:p>
          <a:p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53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 (</a:t>
            </a:r>
            <a:r>
              <a:rPr lang="en-US" dirty="0" err="1"/>
              <a:t>cornell</a:t>
            </a:r>
            <a:r>
              <a:rPr lang="en-US" dirty="0"/>
              <a:t> notes)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1202"/>
            <a:ext cx="2208201" cy="360084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Health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Wellness</a:t>
            </a:r>
          </a:p>
          <a:p>
            <a:pPr marL="114300" indent="0">
              <a:buNone/>
            </a:pPr>
            <a:endParaRPr lang="en-US" sz="2400" dirty="0" smtClean="0"/>
          </a:p>
          <a:p>
            <a:pPr marL="114300" indent="0">
              <a:buNone/>
            </a:pPr>
            <a:endParaRPr lang="en-US" sz="2400" dirty="0" smtClean="0"/>
          </a:p>
          <a:p>
            <a:r>
              <a:rPr lang="en-US" sz="2400" dirty="0" smtClean="0"/>
              <a:t>Mind-Body Connection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070096" y="1609331"/>
            <a:ext cx="481446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A combination of physical, mental/emotional, and social well being</a:t>
            </a:r>
          </a:p>
          <a:p>
            <a:endParaRPr lang="en-US" sz="2400" dirty="0"/>
          </a:p>
          <a:p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Is a state of well-being or balanced health over a long period of time</a:t>
            </a:r>
          </a:p>
          <a:p>
            <a:pPr marL="285750" indent="-285750">
              <a:buFont typeface="Arial"/>
              <a:buChar char="•"/>
            </a:pPr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Is how your emotions affect your physical and overall health and how your overall health affects your emotions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75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(</a:t>
            </a:r>
            <a:r>
              <a:rPr lang="en-US" dirty="0" err="1" smtClean="0"/>
              <a:t>cornell</a:t>
            </a:r>
            <a:r>
              <a:rPr lang="en-US" dirty="0" smtClean="0"/>
              <a:t> notes)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682669" cy="4233723"/>
          </a:xfrm>
        </p:spPr>
        <p:txBody>
          <a:bodyPr/>
          <a:lstStyle/>
          <a:p>
            <a:r>
              <a:rPr lang="en-US" dirty="0" smtClean="0"/>
              <a:t>Physical Health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Mental/Emotional Health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Social Health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139869" y="1650076"/>
            <a:ext cx="4289091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how well your body functions. having enough energy to </a:t>
            </a:r>
            <a:r>
              <a:rPr lang="en-US" dirty="0" smtClean="0"/>
              <a:t>perform </a:t>
            </a:r>
            <a:r>
              <a:rPr lang="en-US" dirty="0"/>
              <a:t>daily activities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feelings </a:t>
            </a:r>
            <a:r>
              <a:rPr lang="en-US" dirty="0"/>
              <a:t>and thoughts. how you feel about yourself, how you cope with </a:t>
            </a:r>
            <a:r>
              <a:rPr lang="en-US" dirty="0" smtClean="0"/>
              <a:t>problems, </a:t>
            </a:r>
            <a:r>
              <a:rPr lang="en-US" dirty="0"/>
              <a:t>ethics, </a:t>
            </a:r>
            <a:r>
              <a:rPr lang="en-US" dirty="0" smtClean="0"/>
              <a:t>and morals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How well you get along </a:t>
            </a:r>
            <a:r>
              <a:rPr lang="en-US" dirty="0"/>
              <a:t>with </a:t>
            </a:r>
            <a:r>
              <a:rPr lang="en-US" dirty="0" smtClean="0"/>
              <a:t>others and </a:t>
            </a:r>
            <a:r>
              <a:rPr lang="en-US" dirty="0"/>
              <a:t>maintain healthy relationships</a:t>
            </a:r>
          </a:p>
        </p:txBody>
      </p:sp>
    </p:spTree>
    <p:extLst>
      <p:ext uri="{BB962C8B-B14F-4D97-AF65-F5344CB8AC3E}">
        <p14:creationId xmlns:p14="http://schemas.microsoft.com/office/powerpoint/2010/main" val="3836824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Health Triangle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533" y="1916145"/>
            <a:ext cx="5835073" cy="46513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65209" y="1417638"/>
            <a:ext cx="6321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Copy and Draw the Triangle Below: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330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&amp;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ci5xb25FPLg</a:t>
            </a:r>
            <a:r>
              <a:rPr lang="en-US" dirty="0" smtClean="0"/>
              <a:t>   (9:23)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008000"/>
                </a:solidFill>
              </a:rPr>
              <a:t>Activity: From the video write down 2 facts about each of the following….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u="sng" dirty="0" smtClean="0"/>
              <a:t>Physical Health</a:t>
            </a:r>
            <a:r>
              <a:rPr lang="en-US" dirty="0" smtClean="0"/>
              <a:t>             </a:t>
            </a:r>
            <a:r>
              <a:rPr lang="en-US" u="sng" dirty="0" smtClean="0"/>
              <a:t>Mental Health</a:t>
            </a:r>
            <a:r>
              <a:rPr lang="en-US" dirty="0" smtClean="0"/>
              <a:t>           </a:t>
            </a:r>
            <a:r>
              <a:rPr lang="en-US" u="sng" dirty="0" smtClean="0"/>
              <a:t>Social Health</a:t>
            </a:r>
          </a:p>
          <a:p>
            <a:pPr marL="114300" indent="0">
              <a:buNone/>
            </a:pPr>
            <a:r>
              <a:rPr lang="en-US" dirty="0" smtClean="0"/>
              <a:t>     1. 			    1.		           1.</a:t>
            </a:r>
          </a:p>
          <a:p>
            <a:pPr marL="114300" indent="0">
              <a:buNone/>
            </a:pPr>
            <a:r>
              <a:rPr lang="en-US" dirty="0" smtClean="0"/>
              <a:t>     2.			    2. 		           2. </a:t>
            </a:r>
          </a:p>
        </p:txBody>
      </p:sp>
    </p:spTree>
    <p:extLst>
      <p:ext uri="{BB962C8B-B14F-4D97-AF65-F5344CB8AC3E}">
        <p14:creationId xmlns:p14="http://schemas.microsoft.com/office/powerpoint/2010/main" val="241166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6026"/>
            <a:ext cx="7620000" cy="4800600"/>
          </a:xfrm>
        </p:spPr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en-US" sz="3500" b="1" dirty="0" smtClean="0"/>
              <a:t>Basic Tips for Improving Physical Health:</a:t>
            </a:r>
          </a:p>
          <a:p>
            <a:r>
              <a:rPr lang="en-US" sz="3500" dirty="0" smtClean="0"/>
              <a:t>Eating a well balanced diet with fruits and vegetables</a:t>
            </a:r>
          </a:p>
          <a:p>
            <a:r>
              <a:rPr lang="en-US" sz="3500" dirty="0" smtClean="0"/>
              <a:t>1 hour of physical activity a day</a:t>
            </a:r>
          </a:p>
          <a:p>
            <a:r>
              <a:rPr lang="en-US" sz="3500" dirty="0" smtClean="0"/>
              <a:t>Getting at least 8-9 hours of sleep a night</a:t>
            </a:r>
          </a:p>
          <a:p>
            <a:r>
              <a:rPr lang="en-US" sz="3500" dirty="0" smtClean="0"/>
              <a:t>See your doctor for regular check ups</a:t>
            </a:r>
          </a:p>
          <a:p>
            <a:r>
              <a:rPr lang="en-US" sz="3500" dirty="0" smtClean="0"/>
              <a:t>Brush your teeth everyday</a:t>
            </a:r>
          </a:p>
          <a:p>
            <a:r>
              <a:rPr lang="en-US" sz="3500" dirty="0" smtClean="0"/>
              <a:t>Stay away from alcohol and tobacco products</a:t>
            </a:r>
          </a:p>
          <a:p>
            <a:r>
              <a:rPr lang="en-US" sz="3500" dirty="0" smtClean="0"/>
              <a:t>Don’t take extreme risks where you can get hurt or injured</a:t>
            </a:r>
          </a:p>
          <a:p>
            <a:endParaRPr lang="en-US" sz="3500" dirty="0" smtClean="0"/>
          </a:p>
          <a:p>
            <a:pPr marL="114300" indent="0" algn="ctr">
              <a:buNone/>
            </a:pP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9AC3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Discuss and Answer Student Questions</a:t>
            </a:r>
          </a:p>
          <a:p>
            <a:endParaRPr lang="en-US" sz="35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59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Mental/Emotional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620000" cy="5091112"/>
          </a:xfrm>
        </p:spPr>
        <p:txBody>
          <a:bodyPr>
            <a:normAutofit fontScale="85000" lnSpcReduction="10000"/>
          </a:bodyPr>
          <a:lstStyle/>
          <a:p>
            <a:pPr marL="114300" indent="0">
              <a:buNone/>
            </a:pPr>
            <a:r>
              <a:rPr lang="en-US" sz="2800" b="1" dirty="0"/>
              <a:t>Basic Tips for Improving Mental/Emotional Health</a:t>
            </a:r>
            <a:r>
              <a:rPr lang="en-US" sz="2800" b="1" dirty="0" smtClean="0"/>
              <a:t> </a:t>
            </a:r>
            <a:r>
              <a:rPr lang="en-US" sz="2800" b="1" dirty="0"/>
              <a:t>Health</a:t>
            </a:r>
            <a:r>
              <a:rPr lang="en-US" sz="2800" b="1" dirty="0" smtClean="0"/>
              <a:t>:</a:t>
            </a:r>
          </a:p>
          <a:p>
            <a:r>
              <a:rPr lang="en-US" sz="2800" dirty="0" smtClean="0"/>
              <a:t>Try to never overreact when you are emotional</a:t>
            </a:r>
          </a:p>
          <a:p>
            <a:r>
              <a:rPr lang="en-US" sz="2800" dirty="0" smtClean="0"/>
              <a:t>Be patient with yourself and others</a:t>
            </a:r>
          </a:p>
          <a:p>
            <a:r>
              <a:rPr lang="en-US" sz="2800" dirty="0" smtClean="0"/>
              <a:t>Understand that everyone makes mistakes</a:t>
            </a:r>
          </a:p>
          <a:p>
            <a:r>
              <a:rPr lang="en-US" sz="2800" dirty="0" smtClean="0"/>
              <a:t>Make goals</a:t>
            </a:r>
          </a:p>
          <a:p>
            <a:r>
              <a:rPr lang="en-US" sz="2800" dirty="0" smtClean="0"/>
              <a:t>Try your best to keep promises with yourself and others</a:t>
            </a:r>
          </a:p>
          <a:p>
            <a:r>
              <a:rPr lang="en-US" sz="2800" dirty="0" smtClean="0"/>
              <a:t>Take responsibility for your actions</a:t>
            </a:r>
          </a:p>
          <a:p>
            <a:r>
              <a:rPr lang="en-US" sz="3000" dirty="0" smtClean="0"/>
              <a:t>Accept yourself </a:t>
            </a:r>
          </a:p>
          <a:p>
            <a:r>
              <a:rPr lang="en-US" sz="3000" dirty="0" smtClean="0"/>
              <a:t>Try your best to be happy!!!</a:t>
            </a:r>
          </a:p>
          <a:p>
            <a:endParaRPr lang="en-US" sz="3000" dirty="0"/>
          </a:p>
          <a:p>
            <a:pPr marL="114300" indent="0" algn="ctr">
              <a:buNone/>
            </a:pPr>
            <a:r>
              <a:rPr lang="en-US" sz="33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9AC3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Discuss and Answer Student </a:t>
            </a:r>
            <a:r>
              <a:rPr lang="en-US" sz="3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9AC3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Questions</a:t>
            </a:r>
            <a:endParaRPr lang="en-US" sz="33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19AC3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3617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7620000" cy="5257801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sz="3200" b="1" dirty="0"/>
              <a:t>Basic Tips for Improving </a:t>
            </a:r>
            <a:r>
              <a:rPr lang="en-US" sz="3200" b="1" dirty="0" smtClean="0"/>
              <a:t>Social </a:t>
            </a:r>
            <a:r>
              <a:rPr lang="en-US" sz="3200" b="1" dirty="0"/>
              <a:t>Health:</a:t>
            </a:r>
          </a:p>
          <a:p>
            <a:r>
              <a:rPr lang="en-US" sz="3200" dirty="0" smtClean="0"/>
              <a:t>Maintain healthy friendships </a:t>
            </a:r>
          </a:p>
          <a:p>
            <a:r>
              <a:rPr lang="en-US" sz="3200" dirty="0" smtClean="0"/>
              <a:t>Be friendly and open toward others</a:t>
            </a:r>
          </a:p>
          <a:p>
            <a:r>
              <a:rPr lang="en-US" sz="3200" dirty="0" smtClean="0"/>
              <a:t>Be supportive of family members and friends</a:t>
            </a:r>
          </a:p>
          <a:p>
            <a:r>
              <a:rPr lang="en-US" sz="3200" dirty="0" smtClean="0"/>
              <a:t>Encourage others close to you to do their best</a:t>
            </a:r>
          </a:p>
          <a:p>
            <a:r>
              <a:rPr lang="en-US" sz="3200" dirty="0" smtClean="0"/>
              <a:t>Be sincere and caring to others</a:t>
            </a:r>
          </a:p>
          <a:p>
            <a:r>
              <a:rPr lang="en-US" sz="3200" dirty="0" smtClean="0"/>
              <a:t>Talk to others with a respectful tone</a:t>
            </a:r>
          </a:p>
          <a:p>
            <a:r>
              <a:rPr lang="en-US" sz="3200" dirty="0" smtClean="0"/>
              <a:t>Maintain respect at all times</a:t>
            </a:r>
          </a:p>
          <a:p>
            <a:endParaRPr lang="en-US" sz="3200" dirty="0" smtClean="0"/>
          </a:p>
          <a:p>
            <a:pPr marL="114300" indent="0" algn="ctr">
              <a:buNone/>
            </a:pP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9AC3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Discuss and Answer Student Questions</a:t>
            </a:r>
          </a:p>
          <a:p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442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7355</TotalTime>
  <Words>628</Words>
  <Application>Microsoft Macintosh PowerPoint</Application>
  <PresentationFormat>On-screen Show (4:3)</PresentationFormat>
  <Paragraphs>108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Your Total Health</vt:lpstr>
      <vt:lpstr>Review</vt:lpstr>
      <vt:lpstr>Vocabulary (cornell notes)</vt:lpstr>
      <vt:lpstr>Vocabulary (cornell notes)</vt:lpstr>
      <vt:lpstr>The Health Triangle</vt:lpstr>
      <vt:lpstr>Video &amp; Activity</vt:lpstr>
      <vt:lpstr>Physical Health</vt:lpstr>
      <vt:lpstr>Mental/Emotional Health</vt:lpstr>
      <vt:lpstr>Social Health</vt:lpstr>
      <vt:lpstr>Your Overall Wellness</vt:lpstr>
      <vt:lpstr>Mind-Body Connection Activity</vt:lpstr>
      <vt:lpstr>Study Guide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Total Health</dc:title>
  <dc:creator>Jesse</dc:creator>
  <cp:lastModifiedBy>Blas Arreola</cp:lastModifiedBy>
  <cp:revision>31</cp:revision>
  <dcterms:created xsi:type="dcterms:W3CDTF">2016-09-01T21:56:25Z</dcterms:created>
  <dcterms:modified xsi:type="dcterms:W3CDTF">2018-08-30T22:06:41Z</dcterms:modified>
</cp:coreProperties>
</file>