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0" r:id="rId3"/>
    <p:sldId id="257" r:id="rId4"/>
    <p:sldId id="276" r:id="rId5"/>
    <p:sldId id="278" r:id="rId6"/>
    <p:sldId id="286" r:id="rId7"/>
    <p:sldId id="279" r:id="rId8"/>
    <p:sldId id="288" r:id="rId9"/>
    <p:sldId id="282" r:id="rId10"/>
    <p:sldId id="287" r:id="rId11"/>
    <p:sldId id="285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EDFB3-1655-6A49-B966-7DD86FB1CF15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6E0F-23DA-1040-9F69-38E1A4955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D91E0-B93C-B44C-BA86-D424360C783B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03B9C-8DE2-764D-A5D7-0F7554E90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3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3B9C-8DE2-764D-A5D7-0F7554E90D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3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4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0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1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7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E5F5-A0A1-1E44-AD6A-98FE2A5D6B9D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Outdoors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What should you do if someone is trying to attack or kidnap you?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SS: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-A person should….</a:t>
            </a:r>
          </a:p>
        </p:txBody>
      </p:sp>
    </p:spTree>
    <p:extLst>
      <p:ext uri="{BB962C8B-B14F-4D97-AF65-F5344CB8AC3E}">
        <p14:creationId xmlns:p14="http://schemas.microsoft.com/office/powerpoint/2010/main" val="227825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at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to always play with another person </a:t>
            </a:r>
          </a:p>
          <a:p>
            <a:r>
              <a:rPr lang="en-US" dirty="0" smtClean="0"/>
              <a:t>Stay aware of hazard signs or street signs</a:t>
            </a:r>
          </a:p>
          <a:p>
            <a:r>
              <a:rPr lang="en-US" dirty="0" smtClean="0"/>
              <a:t>Use good judgment by planning ahead </a:t>
            </a:r>
          </a:p>
          <a:p>
            <a:r>
              <a:rPr lang="en-US" dirty="0" smtClean="0"/>
              <a:t>Warm up and cool down </a:t>
            </a:r>
          </a:p>
          <a:p>
            <a:r>
              <a:rPr lang="en-US" dirty="0" smtClean="0"/>
              <a:t>Know your limits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Discuss and Answer Student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7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Weather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-If you feel dizzy, out of breath, or have a headache, take a break.</a:t>
            </a:r>
          </a:p>
          <a:p>
            <a:pPr>
              <a:buNone/>
            </a:pPr>
            <a:r>
              <a:rPr lang="en-US" dirty="0" smtClean="0"/>
              <a:t>-Keep cool by drinking plenty of water.</a:t>
            </a:r>
          </a:p>
          <a:p>
            <a:pPr>
              <a:buNone/>
            </a:pPr>
            <a:r>
              <a:rPr lang="en-US" dirty="0" smtClean="0"/>
              <a:t>-Sign of heat exhaustion include cold, clammy skin, dizziness, or nausea. </a:t>
            </a:r>
          </a:p>
          <a:p>
            <a:pPr>
              <a:buNone/>
            </a:pPr>
            <a:r>
              <a:rPr lang="en-US" dirty="0"/>
              <a:t>-</a:t>
            </a:r>
            <a:r>
              <a:rPr lang="en-US" dirty="0" smtClean="0"/>
              <a:t>Signs of heatstroke include increase in body temperature, difficulty breathing, and a loss of consciousness.</a:t>
            </a:r>
          </a:p>
          <a:p>
            <a:pPr>
              <a:buNone/>
            </a:pPr>
            <a:r>
              <a:rPr lang="en-US" dirty="0">
                <a:solidFill>
                  <a:srgbClr val="008000"/>
                </a:solidFill>
              </a:rPr>
              <a:t>Discuss and Answer Student Questions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Weather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-Dress in layers, wear a hat, warm footwear, and gloves.</a:t>
            </a:r>
          </a:p>
          <a:p>
            <a:pPr>
              <a:buNone/>
            </a:pPr>
            <a:r>
              <a:rPr lang="en-US" dirty="0" smtClean="0"/>
              <a:t>-Anyone who starts to feel very cold or shiver should go inside and get warm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en-US">
                <a:solidFill>
                  <a:srgbClr val="008000"/>
                </a:solidFill>
              </a:rPr>
              <a:t>Discuss and Answer Student Questions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Update your Table of Contents.</a:t>
            </a:r>
          </a:p>
          <a:p>
            <a:pPr>
              <a:buNone/>
            </a:pPr>
            <a:r>
              <a:rPr lang="en-US" dirty="0" smtClean="0"/>
              <a:t>-Date: </a:t>
            </a:r>
            <a:r>
              <a:rPr lang="en-US" dirty="0"/>
              <a:t>9</a:t>
            </a:r>
            <a:r>
              <a:rPr lang="en-US" dirty="0" smtClean="0"/>
              <a:t>/12/18</a:t>
            </a:r>
          </a:p>
          <a:p>
            <a:pPr>
              <a:buNone/>
            </a:pPr>
            <a:r>
              <a:rPr lang="en-US" dirty="0" smtClean="0"/>
              <a:t>-Title of Assignment: Safety Outdoors Notes</a:t>
            </a:r>
          </a:p>
          <a:p>
            <a:pPr>
              <a:buNone/>
            </a:pPr>
            <a:r>
              <a:rPr lang="en-US" dirty="0" smtClean="0"/>
              <a:t>-Standards: 1.11. S</a:t>
            </a:r>
          </a:p>
          <a:p>
            <a:pPr>
              <a:buNone/>
            </a:pPr>
            <a:r>
              <a:rPr lang="en-US" dirty="0" smtClean="0"/>
              <a:t>-Page #: </a:t>
            </a:r>
          </a:p>
          <a:p>
            <a:pPr>
              <a:buNone/>
            </a:pPr>
            <a:r>
              <a:rPr lang="en-US" dirty="0" smtClean="0"/>
              <a:t>Vocabulary Index (Include page #): Words to be included today </a:t>
            </a:r>
            <a:r>
              <a:rPr lang="en-US" dirty="0" smtClean="0"/>
              <a:t>hypothermia and pedestrian.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DO NOT copy what is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bold, only BLACK!!</a:t>
            </a:r>
          </a:p>
          <a:p>
            <a:pPr>
              <a:buNone/>
            </a:pPr>
            <a:r>
              <a:rPr lang="en-US" dirty="0" smtClean="0"/>
              <a:t>Anything in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 is a question for you to answer only.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Outdoors (CN)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3412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Hypothermia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Pedestrian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17639"/>
            <a:ext cx="4038600" cy="4262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sudden and dangerous drop in body temperature.</a:t>
            </a:r>
          </a:p>
          <a:p>
            <a:endParaRPr lang="en-US" dirty="0"/>
          </a:p>
          <a:p>
            <a:r>
              <a:rPr lang="en-US" dirty="0" smtClean="0"/>
              <a:t>A person who travels on foot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on 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-Walk on sidewalks when you can or walk on the side of the road facing oncoming traffic. </a:t>
            </a:r>
          </a:p>
          <a:p>
            <a:pPr>
              <a:buNone/>
            </a:pPr>
            <a:r>
              <a:rPr lang="en-US" dirty="0" smtClean="0"/>
              <a:t>-Cross in crosswalks when they are available.</a:t>
            </a:r>
          </a:p>
          <a:p>
            <a:pPr>
              <a:buNone/>
            </a:pPr>
            <a:r>
              <a:rPr lang="en-US" dirty="0" smtClean="0"/>
              <a:t>-Look both ways several times before crossing.</a:t>
            </a:r>
          </a:p>
          <a:p>
            <a:pPr>
              <a:buNone/>
            </a:pPr>
            <a:r>
              <a:rPr lang="en-US" dirty="0" smtClean="0"/>
              <a:t>-If you walk at night, take a well-lit route and wear light colored or reflective clothing.</a:t>
            </a:r>
          </a:p>
          <a:p>
            <a:pPr>
              <a:buNone/>
            </a:pPr>
            <a:r>
              <a:rPr lang="en-US" dirty="0" smtClean="0"/>
              <a:t>-Do not talk on a cell phone or wear headphones as you walk.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Discuss and Answer Student Questions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6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on Wheels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-Always wear a helmet when: riding a bike, skateboard or scooter. If possible include wrist guards, elbow and knee pads, and light gloves.</a:t>
            </a:r>
          </a:p>
          <a:p>
            <a:pPr>
              <a:buNone/>
            </a:pPr>
            <a:r>
              <a:rPr lang="en-US" dirty="0" smtClean="0"/>
              <a:t>-Check the seat and handlebars to make sure they are secure. Test the wheels to see if they spin freely.</a:t>
            </a:r>
          </a:p>
          <a:p>
            <a:pPr>
              <a:buNone/>
            </a:pPr>
            <a:r>
              <a:rPr lang="en-US" dirty="0" smtClean="0"/>
              <a:t>-Stay ALERT, obey all traffic laws, ride with the flow of traffic, and if you ride with a group, ride in a single file, not side by side.</a:t>
            </a:r>
          </a:p>
          <a:p>
            <a:pPr>
              <a:buNone/>
            </a:pPr>
            <a:r>
              <a:rPr lang="en-US" dirty="0">
                <a:solidFill>
                  <a:srgbClr val="008000"/>
                </a:solidFill>
              </a:rPr>
              <a:t>Discuss and Answer Student Questions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all posted safety rules</a:t>
            </a:r>
          </a:p>
          <a:p>
            <a:r>
              <a:rPr lang="en-US" dirty="0" smtClean="0"/>
              <a:t>Only swim with a trusted life guard or when an adult is present</a:t>
            </a:r>
          </a:p>
          <a:p>
            <a:r>
              <a:rPr lang="en-US" dirty="0" smtClean="0"/>
              <a:t>Never swim in strong currents</a:t>
            </a:r>
          </a:p>
          <a:p>
            <a:r>
              <a:rPr lang="en-US" dirty="0" smtClean="0"/>
              <a:t>Make sure the water is safe to swim in</a:t>
            </a:r>
          </a:p>
          <a:p>
            <a:r>
              <a:rPr lang="en-US" dirty="0" smtClean="0"/>
              <a:t>Only dive in safe areas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Discuss and Answer Student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-Always wear a safety belt whenever you ride in a vehicle.</a:t>
            </a:r>
          </a:p>
          <a:p>
            <a:pPr>
              <a:buNone/>
            </a:pPr>
            <a:r>
              <a:rPr lang="en-US" dirty="0" smtClean="0"/>
              <a:t>-If you take the bus to school, do not bother the bus driver while he or she is driving. Do not get up while the bus is moving.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-</a:t>
            </a:r>
            <a:r>
              <a:rPr lang="en-US" dirty="0" smtClean="0"/>
              <a:t>Motor Vehicle crashes are the leading cause of death for children ages 2-14.</a:t>
            </a:r>
          </a:p>
          <a:p>
            <a:pPr>
              <a:buNone/>
            </a:pPr>
            <a:r>
              <a:rPr lang="en-US" dirty="0">
                <a:solidFill>
                  <a:srgbClr val="008000"/>
                </a:solidFill>
              </a:rPr>
              <a:t>Discuss and Answer Student Questions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Why do you think infants and children are safest in the backseat of a vehicle?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7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Neighborhood Safety:</a:t>
            </a:r>
          </a:p>
          <a:p>
            <a:pPr marL="514350" indent="-514350">
              <a:buNone/>
            </a:pPr>
            <a:r>
              <a:rPr lang="en-US" dirty="0" smtClean="0"/>
              <a:t>-Don’t travel alone at night or go into an area that you know is unsafe.</a:t>
            </a:r>
          </a:p>
          <a:p>
            <a:pPr>
              <a:buNone/>
            </a:pPr>
            <a:r>
              <a:rPr lang="en-US" dirty="0" smtClean="0"/>
              <a:t>-Walk in well-lit places.</a:t>
            </a:r>
          </a:p>
          <a:p>
            <a:pPr>
              <a:buNone/>
            </a:pPr>
            <a:r>
              <a:rPr lang="en-US" dirty="0" smtClean="0"/>
              <a:t>-Leave expensive items at home.</a:t>
            </a:r>
          </a:p>
          <a:p>
            <a:pPr>
              <a:buNone/>
            </a:pPr>
            <a:r>
              <a:rPr lang="en-US" dirty="0" smtClean="0"/>
              <a:t>-Notice the people around you.</a:t>
            </a:r>
          </a:p>
          <a:p>
            <a:pPr>
              <a:buNone/>
            </a:pPr>
            <a:r>
              <a:rPr lang="en-US" dirty="0" smtClean="0"/>
              <a:t>-Get help, scream, run, and call 911 if someone is trying to hurt you.</a:t>
            </a:r>
          </a:p>
          <a:p>
            <a:pPr>
              <a:buNone/>
            </a:pPr>
            <a:r>
              <a:rPr lang="en-US" dirty="0">
                <a:solidFill>
                  <a:srgbClr val="008000"/>
                </a:solidFill>
              </a:rPr>
              <a:t>Discuss and Answer Student Questions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654</Words>
  <Application>Microsoft Macintosh PowerPoint</Application>
  <PresentationFormat>On-screen Show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Safety Outdoors</vt:lpstr>
      <vt:lpstr>Things to Remember!</vt:lpstr>
      <vt:lpstr>Safety Outdoors (CN)</vt:lpstr>
      <vt:lpstr>Safety on foot</vt:lpstr>
      <vt:lpstr>Safety on Wheels</vt:lpstr>
      <vt:lpstr>Safety in Water</vt:lpstr>
      <vt:lpstr>Safety in Vehicles</vt:lpstr>
      <vt:lpstr>Question</vt:lpstr>
      <vt:lpstr>Neighborhood Safety</vt:lpstr>
      <vt:lpstr>Real World Situation</vt:lpstr>
      <vt:lpstr>Safety at Play</vt:lpstr>
      <vt:lpstr>Hot Weather Safety</vt:lpstr>
      <vt:lpstr>Cold Weather Safety</vt:lpstr>
    </vt:vector>
  </TitlesOfParts>
  <Company>CRMA5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Galileo’s Battle for the Heavens</dc:title>
  <dc:creator>Teacher</dc:creator>
  <cp:lastModifiedBy>Blas Arreola</cp:lastModifiedBy>
  <cp:revision>55</cp:revision>
  <cp:lastPrinted>2013-08-19T19:19:42Z</cp:lastPrinted>
  <dcterms:created xsi:type="dcterms:W3CDTF">2013-08-27T00:54:35Z</dcterms:created>
  <dcterms:modified xsi:type="dcterms:W3CDTF">2018-09-12T14:23:54Z</dcterms:modified>
</cp:coreProperties>
</file>