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2"/>
  </p:handoutMasterIdLst>
  <p:sldIdLst>
    <p:sldId id="256" r:id="rId2"/>
    <p:sldId id="280" r:id="rId3"/>
    <p:sldId id="257" r:id="rId4"/>
    <p:sldId id="281" r:id="rId5"/>
    <p:sldId id="284" r:id="rId6"/>
    <p:sldId id="276" r:id="rId7"/>
    <p:sldId id="278" r:id="rId8"/>
    <p:sldId id="279" r:id="rId9"/>
    <p:sldId id="283" r:id="rId10"/>
    <p:sldId id="28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60"/>
  </p:normalViewPr>
  <p:slideViewPr>
    <p:cSldViewPr snapToGrid="0" snapToObjects="1">
      <p:cViewPr varScale="1">
        <p:scale>
          <a:sx n="55" d="100"/>
          <a:sy n="55" d="100"/>
        </p:scale>
        <p:origin x="-102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A6EDFB3-1655-6A49-B966-7DD86FB1CF15}" type="datetimeFigureOut">
              <a:rPr lang="en-US" smtClean="0"/>
              <a:pPr/>
              <a:t>9/25/18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7696E0F-23DA-1040-9F69-38E1A4955636}" type="slidenum">
              <a:rPr lang="en-US" smtClean="0"/>
              <a:pPr/>
              <a:t>‹#›</a:t>
            </a:fld>
            <a:endParaRPr lang="en-US"/>
          </a:p>
        </p:txBody>
      </p:sp>
    </p:spTree>
    <p:extLst>
      <p:ext uri="{BB962C8B-B14F-4D97-AF65-F5344CB8AC3E}">
        <p14:creationId xmlns:p14="http://schemas.microsoft.com/office/powerpoint/2010/main" val="3286627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8CE5F5-A0A1-1E44-AD6A-98FE2A5D6B9D}" type="datetimeFigureOut">
              <a:rPr lang="en-US" smtClean="0"/>
              <a:pPr/>
              <a:t>9/25/18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2322618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8CE5F5-A0A1-1E44-AD6A-98FE2A5D6B9D}" type="datetimeFigureOut">
              <a:rPr lang="en-US" smtClean="0"/>
              <a:pPr/>
              <a:t>9/25/18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3160325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8CE5F5-A0A1-1E44-AD6A-98FE2A5D6B9D}" type="datetimeFigureOut">
              <a:rPr lang="en-US" smtClean="0"/>
              <a:pPr/>
              <a:t>9/25/18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2523000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8CE5F5-A0A1-1E44-AD6A-98FE2A5D6B9D}" type="datetimeFigureOut">
              <a:rPr lang="en-US" smtClean="0"/>
              <a:pPr/>
              <a:t>9/25/18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1363032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8CE5F5-A0A1-1E44-AD6A-98FE2A5D6B9D}" type="datetimeFigureOut">
              <a:rPr lang="en-US" smtClean="0"/>
              <a:pPr/>
              <a:t>9/25/18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2103047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8CE5F5-A0A1-1E44-AD6A-98FE2A5D6B9D}" type="datetimeFigureOut">
              <a:rPr lang="en-US" smtClean="0"/>
              <a:pPr/>
              <a:t>9/25/18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419534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8CE5F5-A0A1-1E44-AD6A-98FE2A5D6B9D}" type="datetimeFigureOut">
              <a:rPr lang="en-US" smtClean="0"/>
              <a:pPr/>
              <a:t>9/25/18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3521700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8CE5F5-A0A1-1E44-AD6A-98FE2A5D6B9D}" type="datetimeFigureOut">
              <a:rPr lang="en-US" smtClean="0"/>
              <a:pPr/>
              <a:t>9/25/18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713910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8CE5F5-A0A1-1E44-AD6A-98FE2A5D6B9D}" type="datetimeFigureOut">
              <a:rPr lang="en-US" smtClean="0"/>
              <a:pPr/>
              <a:t>9/25/18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3803475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8CE5F5-A0A1-1E44-AD6A-98FE2A5D6B9D}" type="datetimeFigureOut">
              <a:rPr lang="en-US" smtClean="0"/>
              <a:pPr/>
              <a:t>9/25/18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2691173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8CE5F5-A0A1-1E44-AD6A-98FE2A5D6B9D}" type="datetimeFigureOut">
              <a:rPr lang="en-US" smtClean="0"/>
              <a:pPr/>
              <a:t>9/25/18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21057725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8CE5F5-A0A1-1E44-AD6A-98FE2A5D6B9D}" type="datetimeFigureOut">
              <a:rPr lang="en-US" smtClean="0"/>
              <a:pPr/>
              <a:t>9/25/18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530110-3A96-5F4F-8B5D-B707BC7E5D25}" type="slidenum">
              <a:rPr lang="en-US" smtClean="0"/>
              <a:pPr/>
              <a:t>‹#›</a:t>
            </a:fld>
            <a:endParaRPr lang="en-US"/>
          </a:p>
        </p:txBody>
      </p:sp>
    </p:spTree>
    <p:extLst>
      <p:ext uri="{BB962C8B-B14F-4D97-AF65-F5344CB8AC3E}">
        <p14:creationId xmlns:p14="http://schemas.microsoft.com/office/powerpoint/2010/main" val="1992873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Safety in Severe Weather</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4846466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solidFill>
                  <a:srgbClr val="FF0000"/>
                </a:solidFill>
              </a:rPr>
              <a:t>Exit Sli</a:t>
            </a:r>
            <a:r>
              <a:rPr lang="en-US">
                <a:solidFill>
                  <a:srgbClr val="FF0000"/>
                </a:solidFill>
              </a:rPr>
              <a:t>p</a:t>
            </a:r>
            <a:endParaRPr lang="en-US" dirty="0">
              <a:solidFill>
                <a:srgbClr val="FF0000"/>
              </a:solidFill>
            </a:endParaRPr>
          </a:p>
        </p:txBody>
      </p:sp>
      <p:sp>
        <p:nvSpPr>
          <p:cNvPr id="9" name="Content Placeholder 8"/>
          <p:cNvSpPr>
            <a:spLocks noGrp="1"/>
          </p:cNvSpPr>
          <p:nvPr>
            <p:ph idx="1"/>
          </p:nvPr>
        </p:nvSpPr>
        <p:spPr/>
        <p:txBody>
          <a:bodyPr/>
          <a:lstStyle/>
          <a:p>
            <a:r>
              <a:rPr lang="en-US" dirty="0" smtClean="0">
                <a:solidFill>
                  <a:srgbClr val="008000"/>
                </a:solidFill>
              </a:rPr>
              <a:t>What should you do in case of an earthquake </a:t>
            </a:r>
            <a:r>
              <a:rPr lang="en-US" smtClean="0">
                <a:solidFill>
                  <a:srgbClr val="008000"/>
                </a:solidFill>
              </a:rPr>
              <a:t>in school?</a:t>
            </a:r>
            <a:endParaRPr lang="en-US" dirty="0">
              <a:solidFill>
                <a:srgbClr val="008000"/>
              </a:solidFill>
            </a:endParaRPr>
          </a:p>
        </p:txBody>
      </p:sp>
    </p:spTree>
    <p:extLst>
      <p:ext uri="{BB962C8B-B14F-4D97-AF65-F5344CB8AC3E}">
        <p14:creationId xmlns:p14="http://schemas.microsoft.com/office/powerpoint/2010/main" val="2475316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Remember!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Update your Table of Contents.</a:t>
            </a:r>
          </a:p>
          <a:p>
            <a:pPr>
              <a:buNone/>
            </a:pPr>
            <a:r>
              <a:rPr lang="en-US" dirty="0" smtClean="0"/>
              <a:t>-Date: </a:t>
            </a:r>
            <a:r>
              <a:rPr lang="en-US" dirty="0"/>
              <a:t>9</a:t>
            </a:r>
            <a:r>
              <a:rPr lang="en-US" dirty="0" smtClean="0"/>
              <a:t>/26/18</a:t>
            </a:r>
            <a:endParaRPr lang="en-US" dirty="0" smtClean="0"/>
          </a:p>
          <a:p>
            <a:pPr>
              <a:buNone/>
            </a:pPr>
            <a:r>
              <a:rPr lang="en-US" dirty="0" smtClean="0"/>
              <a:t>-Title of Assignment: Safety in Severe Weather Notes</a:t>
            </a:r>
          </a:p>
          <a:p>
            <a:pPr>
              <a:buNone/>
            </a:pPr>
            <a:r>
              <a:rPr lang="en-US" dirty="0" smtClean="0"/>
              <a:t>-Standards: 1.10.S</a:t>
            </a:r>
            <a:endParaRPr lang="en-US" dirty="0"/>
          </a:p>
          <a:p>
            <a:pPr>
              <a:buNone/>
            </a:pPr>
            <a:r>
              <a:rPr lang="en-US" dirty="0" smtClean="0"/>
              <a:t>-Page #: </a:t>
            </a:r>
          </a:p>
          <a:p>
            <a:pPr>
              <a:buNone/>
            </a:pPr>
            <a:r>
              <a:rPr lang="en-US" dirty="0" smtClean="0"/>
              <a:t>Vocabulary Index (Include page #): Words to be included today are </a:t>
            </a:r>
            <a:r>
              <a:rPr lang="en-US" u="sng" dirty="0" smtClean="0"/>
              <a:t>weather emergencies</a:t>
            </a:r>
            <a:r>
              <a:rPr lang="en-US" dirty="0" smtClean="0"/>
              <a:t>, </a:t>
            </a:r>
            <a:r>
              <a:rPr lang="en-US" u="sng" dirty="0" smtClean="0"/>
              <a:t>natural disasters</a:t>
            </a:r>
            <a:r>
              <a:rPr lang="en-US" dirty="0" smtClean="0"/>
              <a:t>, </a:t>
            </a:r>
            <a:r>
              <a:rPr lang="en-US" u="sng" dirty="0" smtClean="0"/>
              <a:t>hurricane</a:t>
            </a:r>
            <a:r>
              <a:rPr lang="en-US" dirty="0" smtClean="0"/>
              <a:t>, </a:t>
            </a:r>
            <a:r>
              <a:rPr lang="en-US" u="sng" dirty="0" smtClean="0"/>
              <a:t>frostbite</a:t>
            </a:r>
            <a:r>
              <a:rPr lang="en-US" dirty="0" smtClean="0"/>
              <a:t>, </a:t>
            </a:r>
            <a:r>
              <a:rPr lang="en-US" u="sng" dirty="0" smtClean="0"/>
              <a:t>tornado</a:t>
            </a:r>
            <a:r>
              <a:rPr lang="en-US" dirty="0" smtClean="0"/>
              <a:t>, </a:t>
            </a:r>
            <a:r>
              <a:rPr lang="en-US" u="sng" dirty="0" smtClean="0"/>
              <a:t>earthquake</a:t>
            </a:r>
            <a:r>
              <a:rPr lang="en-US" dirty="0" smtClean="0"/>
              <a:t>, </a:t>
            </a:r>
            <a:r>
              <a:rPr lang="en-US" u="sng" dirty="0" smtClean="0"/>
              <a:t>blizzard</a:t>
            </a:r>
            <a:r>
              <a:rPr lang="en-US" dirty="0" smtClean="0"/>
              <a:t>, and </a:t>
            </a:r>
            <a:r>
              <a:rPr lang="en-US" u="sng" dirty="0" smtClean="0"/>
              <a:t>aftershocks</a:t>
            </a:r>
            <a:r>
              <a:rPr lang="en-US" dirty="0" smtClean="0"/>
              <a:t>, DO NOT copy what is in </a:t>
            </a:r>
            <a:r>
              <a:rPr lang="en-US" dirty="0" smtClean="0">
                <a:solidFill>
                  <a:srgbClr val="FF0000"/>
                </a:solidFill>
              </a:rPr>
              <a:t>RED</a:t>
            </a:r>
            <a:r>
              <a:rPr lang="en-US" dirty="0" smtClean="0"/>
              <a:t> bold, only BLACK!!</a:t>
            </a:r>
          </a:p>
          <a:p>
            <a:pPr>
              <a:buNone/>
            </a:pPr>
            <a:r>
              <a:rPr lang="en-US" dirty="0" smtClean="0"/>
              <a:t>Anything in GREEN is a question for you to answer only. </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Safety in Severe Weather(</a:t>
            </a:r>
            <a:r>
              <a:rPr lang="en-US" dirty="0" smtClean="0"/>
              <a:t>CN)</a:t>
            </a:r>
            <a:endParaRPr lang="en-US" dirty="0"/>
          </a:p>
        </p:txBody>
      </p:sp>
      <p:sp>
        <p:nvSpPr>
          <p:cNvPr id="5" name="Content Placeholder 4"/>
          <p:cNvSpPr>
            <a:spLocks noGrp="1"/>
          </p:cNvSpPr>
          <p:nvPr>
            <p:ph sz="half" idx="1"/>
          </p:nvPr>
        </p:nvSpPr>
        <p:spPr/>
        <p:txBody>
          <a:bodyPr>
            <a:normAutofit lnSpcReduction="10000"/>
          </a:bodyPr>
          <a:lstStyle/>
          <a:p>
            <a:r>
              <a:rPr lang="en-US" dirty="0" smtClean="0"/>
              <a:t>Weather emergencies</a:t>
            </a:r>
          </a:p>
          <a:p>
            <a:endParaRPr lang="en-US" dirty="0"/>
          </a:p>
          <a:p>
            <a:pPr marL="0" indent="0">
              <a:buNone/>
            </a:pPr>
            <a:endParaRPr lang="en-US" dirty="0" smtClean="0"/>
          </a:p>
          <a:p>
            <a:r>
              <a:rPr lang="en-US" dirty="0" smtClean="0"/>
              <a:t>Natural disasters</a:t>
            </a:r>
          </a:p>
          <a:p>
            <a:endParaRPr lang="en-US" dirty="0"/>
          </a:p>
          <a:p>
            <a:endParaRPr lang="en-US" dirty="0" smtClean="0"/>
          </a:p>
          <a:p>
            <a:r>
              <a:rPr lang="en-US" dirty="0" smtClean="0"/>
              <a:t>Hurricane</a:t>
            </a:r>
          </a:p>
        </p:txBody>
      </p:sp>
      <p:sp>
        <p:nvSpPr>
          <p:cNvPr id="6" name="Content Placeholder 5"/>
          <p:cNvSpPr>
            <a:spLocks noGrp="1"/>
          </p:cNvSpPr>
          <p:nvPr>
            <p:ph sz="half" idx="2"/>
          </p:nvPr>
        </p:nvSpPr>
        <p:spPr/>
        <p:txBody>
          <a:bodyPr>
            <a:normAutofit lnSpcReduction="10000"/>
          </a:bodyPr>
          <a:lstStyle/>
          <a:p>
            <a:r>
              <a:rPr lang="en-US" dirty="0" smtClean="0"/>
              <a:t>Dangerous situations brought on by changes in the atmosphere.</a:t>
            </a:r>
          </a:p>
          <a:p>
            <a:r>
              <a:rPr lang="en-US" dirty="0" smtClean="0"/>
              <a:t>Events caused by nature that result in widespread damage, destruction, and loss.</a:t>
            </a:r>
          </a:p>
          <a:p>
            <a:r>
              <a:rPr lang="en-US" dirty="0" smtClean="0"/>
              <a:t>a strong tropical windstorm with driving rain</a:t>
            </a:r>
          </a:p>
          <a:p>
            <a:endParaRPr lang="en-US" dirty="0" smtClean="0"/>
          </a:p>
        </p:txBody>
      </p:sp>
    </p:spTree>
    <p:extLst>
      <p:ext uri="{BB962C8B-B14F-4D97-AF65-F5344CB8AC3E}">
        <p14:creationId xmlns:p14="http://schemas.microsoft.com/office/powerpoint/2010/main" val="317093528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Safety in Severe Weather</a:t>
            </a:r>
            <a:r>
              <a:rPr lang="en-US" dirty="0" smtClean="0">
                <a:solidFill>
                  <a:srgbClr val="FF0000"/>
                </a:solidFill>
              </a:rPr>
              <a:t>(</a:t>
            </a:r>
            <a:r>
              <a:rPr lang="en-US" dirty="0">
                <a:solidFill>
                  <a:srgbClr val="FF0000"/>
                </a:solidFill>
              </a:rPr>
              <a:t>CN)</a:t>
            </a:r>
          </a:p>
        </p:txBody>
      </p:sp>
      <p:sp>
        <p:nvSpPr>
          <p:cNvPr id="3" name="Content Placeholder 2"/>
          <p:cNvSpPr>
            <a:spLocks noGrp="1"/>
          </p:cNvSpPr>
          <p:nvPr>
            <p:ph sz="half" idx="1"/>
          </p:nvPr>
        </p:nvSpPr>
        <p:spPr/>
        <p:txBody>
          <a:bodyPr>
            <a:normAutofit/>
          </a:bodyPr>
          <a:lstStyle/>
          <a:p>
            <a:r>
              <a:rPr lang="en-US" dirty="0" smtClean="0"/>
              <a:t>Frostbite</a:t>
            </a:r>
          </a:p>
          <a:p>
            <a:endParaRPr lang="en-US" dirty="0"/>
          </a:p>
          <a:p>
            <a:r>
              <a:rPr lang="en-US" dirty="0" smtClean="0"/>
              <a:t>Tornado</a:t>
            </a:r>
          </a:p>
          <a:p>
            <a:endParaRPr lang="en-US" dirty="0"/>
          </a:p>
          <a:p>
            <a:endParaRPr lang="en-US" dirty="0" smtClean="0"/>
          </a:p>
          <a:p>
            <a:r>
              <a:rPr lang="en-US" dirty="0" smtClean="0"/>
              <a:t>earthquake</a:t>
            </a:r>
            <a:endParaRPr lang="en-US" dirty="0"/>
          </a:p>
        </p:txBody>
      </p:sp>
      <p:sp>
        <p:nvSpPr>
          <p:cNvPr id="4" name="Content Placeholder 3"/>
          <p:cNvSpPr>
            <a:spLocks noGrp="1"/>
          </p:cNvSpPr>
          <p:nvPr>
            <p:ph sz="half" idx="2"/>
          </p:nvPr>
        </p:nvSpPr>
        <p:spPr/>
        <p:txBody>
          <a:bodyPr>
            <a:normAutofit/>
          </a:bodyPr>
          <a:lstStyle/>
          <a:p>
            <a:r>
              <a:rPr lang="en-US" dirty="0" smtClean="0"/>
              <a:t>Freezing of the skin</a:t>
            </a:r>
          </a:p>
          <a:p>
            <a:endParaRPr lang="en-US" dirty="0"/>
          </a:p>
          <a:p>
            <a:r>
              <a:rPr lang="en-US" dirty="0" smtClean="0"/>
              <a:t>A whirling, funnel-shaped windstorm that drops from the sky to the ground</a:t>
            </a:r>
          </a:p>
          <a:p>
            <a:r>
              <a:rPr lang="en-US" dirty="0" smtClean="0"/>
              <a:t>The shaking of the ground as rock below the surface moves</a:t>
            </a:r>
            <a:endParaRPr lang="en-US" dirty="0"/>
          </a:p>
        </p:txBody>
      </p:sp>
    </p:spTree>
    <p:extLst>
      <p:ext uri="{BB962C8B-B14F-4D97-AF65-F5344CB8AC3E}">
        <p14:creationId xmlns:p14="http://schemas.microsoft.com/office/powerpoint/2010/main" val="71446365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Safety in Severe Weather(CN)</a:t>
            </a:r>
            <a:endParaRPr lang="en-US" dirty="0"/>
          </a:p>
        </p:txBody>
      </p:sp>
      <p:sp>
        <p:nvSpPr>
          <p:cNvPr id="3" name="Content Placeholder 2"/>
          <p:cNvSpPr>
            <a:spLocks noGrp="1"/>
          </p:cNvSpPr>
          <p:nvPr>
            <p:ph sz="half" idx="1"/>
          </p:nvPr>
        </p:nvSpPr>
        <p:spPr/>
        <p:txBody>
          <a:bodyPr/>
          <a:lstStyle/>
          <a:p>
            <a:r>
              <a:rPr lang="en-US" dirty="0" smtClean="0"/>
              <a:t>Blizzard</a:t>
            </a:r>
          </a:p>
          <a:p>
            <a:endParaRPr lang="en-US" dirty="0"/>
          </a:p>
          <a:p>
            <a:endParaRPr lang="en-US" dirty="0" smtClean="0"/>
          </a:p>
          <a:p>
            <a:r>
              <a:rPr lang="en-US" dirty="0" smtClean="0"/>
              <a:t>Aftershocks</a:t>
            </a:r>
            <a:endParaRPr lang="en-US" dirty="0"/>
          </a:p>
        </p:txBody>
      </p:sp>
      <p:sp>
        <p:nvSpPr>
          <p:cNvPr id="4" name="Content Placeholder 3"/>
          <p:cNvSpPr>
            <a:spLocks noGrp="1"/>
          </p:cNvSpPr>
          <p:nvPr>
            <p:ph sz="half" idx="2"/>
          </p:nvPr>
        </p:nvSpPr>
        <p:spPr/>
        <p:txBody>
          <a:bodyPr/>
          <a:lstStyle/>
          <a:p>
            <a:r>
              <a:rPr lang="en-US" dirty="0" smtClean="0"/>
              <a:t>A very heavy snowstorm with winds up to 45 miles per hour</a:t>
            </a:r>
          </a:p>
          <a:p>
            <a:r>
              <a:rPr lang="en-US" dirty="0" smtClean="0"/>
              <a:t>Smaller earthquakes, as the earth readjusts after the main earthquake</a:t>
            </a:r>
          </a:p>
        </p:txBody>
      </p:sp>
    </p:spTree>
    <p:extLst>
      <p:ext uri="{BB962C8B-B14F-4D97-AF65-F5344CB8AC3E}">
        <p14:creationId xmlns:p14="http://schemas.microsoft.com/office/powerpoint/2010/main" val="1186086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Weather Emergencies and Natural Disasters</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Different parts of the country are more likely to experience different kinds of weather emergencies.</a:t>
            </a:r>
          </a:p>
          <a:p>
            <a:r>
              <a:rPr lang="en-US" dirty="0" smtClean="0"/>
              <a:t>These include thunderstorms, flooding from rains, hurricanes, tornadoes, and earthquakes.</a:t>
            </a:r>
          </a:p>
          <a:p>
            <a:r>
              <a:rPr lang="en-US" dirty="0" smtClean="0"/>
              <a:t>These weather emergencies can cause natural disasters.</a:t>
            </a:r>
            <a:endParaRPr lang="en-US" dirty="0"/>
          </a:p>
        </p:txBody>
      </p:sp>
      <p:sp>
        <p:nvSpPr>
          <p:cNvPr id="4" name="Content Placeholder 3"/>
          <p:cNvSpPr>
            <a:spLocks noGrp="1"/>
          </p:cNvSpPr>
          <p:nvPr>
            <p:ph sz="half" idx="4294967295"/>
          </p:nvPr>
        </p:nvSpPr>
        <p:spPr>
          <a:xfrm>
            <a:off x="5105400" y="1600200"/>
            <a:ext cx="4038600" cy="4525963"/>
          </a:xfrm>
        </p:spPr>
        <p:txBody>
          <a:bodyPr/>
          <a:lstStyle/>
          <a:p>
            <a:pPr marL="0" indent="0">
              <a:buNone/>
            </a:pPr>
            <a:r>
              <a:rPr lang="en-US" dirty="0" smtClean="0"/>
              <a:t>	</a:t>
            </a:r>
            <a:r>
              <a:rPr lang="en-US" dirty="0"/>
              <a:t>	</a:t>
            </a:r>
          </a:p>
        </p:txBody>
      </p:sp>
    </p:spTree>
    <p:extLst>
      <p:ext uri="{BB962C8B-B14F-4D97-AF65-F5344CB8AC3E}">
        <p14:creationId xmlns:p14="http://schemas.microsoft.com/office/powerpoint/2010/main" val="10084651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Being prepared for either type of event will reduce the risk of injury.</a:t>
            </a:r>
          </a:p>
          <a:p>
            <a:r>
              <a:rPr lang="en-US" dirty="0" smtClean="0"/>
              <a:t>Make sure your family has an emergency kit with enough supplies to last for three days.</a:t>
            </a:r>
          </a:p>
          <a:p>
            <a:r>
              <a:rPr lang="en-US" dirty="0" smtClean="0"/>
              <a:t>Some supplies include water, canned food, first aid kit, flashlight, radio, batteries, can opener and eating utensils, etc.</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Protecting Yourself During An Earthquake-Inside</a:t>
            </a:r>
            <a:endParaRPr lang="en-US" dirty="0"/>
          </a:p>
        </p:txBody>
      </p:sp>
      <p:sp>
        <p:nvSpPr>
          <p:cNvPr id="4" name="Content Placeholder 3"/>
          <p:cNvSpPr>
            <a:spLocks noGrp="1"/>
          </p:cNvSpPr>
          <p:nvPr>
            <p:ph sz="half" idx="1"/>
          </p:nvPr>
        </p:nvSpPr>
        <p:spPr/>
        <p:txBody>
          <a:bodyPr/>
          <a:lstStyle/>
          <a:p>
            <a:r>
              <a:rPr lang="en-US" dirty="0" smtClean="0"/>
              <a:t>Stay away from windows, mirrors, and other objects that might shatter.</a:t>
            </a:r>
          </a:p>
          <a:p>
            <a:r>
              <a:rPr lang="en-US" dirty="0" smtClean="0"/>
              <a:t>Get under a sturdy piece of furniture. Cover your head with your arms or a pillow.</a:t>
            </a:r>
            <a:endParaRPr lang="en-US" dirty="0"/>
          </a:p>
        </p:txBody>
      </p:sp>
      <p:sp>
        <p:nvSpPr>
          <p:cNvPr id="5" name="Content Placeholder 4"/>
          <p:cNvSpPr>
            <a:spLocks noGrp="1"/>
          </p:cNvSpPr>
          <p:nvPr>
            <p:ph sz="half" idx="2"/>
          </p:nvPr>
        </p:nvSpPr>
        <p:spPr/>
        <p:txBody>
          <a:bodyPr/>
          <a:lstStyle/>
          <a:p>
            <a:r>
              <a:rPr lang="en-US" dirty="0" smtClean="0"/>
              <a:t>Stand or crouch in a strongly supported doorway, or brace yourself in an inside corner of a building. Cover your head with your arms or a pillow.</a:t>
            </a:r>
          </a:p>
          <a:p>
            <a:r>
              <a:rPr lang="en-US" dirty="0" smtClean="0"/>
              <a:t>Stay away from tall or heavy objects that could fall on you.</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Protecting Yourself During An </a:t>
            </a:r>
            <a:r>
              <a:rPr lang="en-US" dirty="0" smtClean="0"/>
              <a:t>Earthquake- Outside</a:t>
            </a:r>
            <a:endParaRPr lang="en-US" dirty="0"/>
          </a:p>
        </p:txBody>
      </p:sp>
      <p:sp>
        <p:nvSpPr>
          <p:cNvPr id="5" name="Content Placeholder 4"/>
          <p:cNvSpPr>
            <a:spLocks noGrp="1"/>
          </p:cNvSpPr>
          <p:nvPr>
            <p:ph idx="1"/>
          </p:nvPr>
        </p:nvSpPr>
        <p:spPr/>
        <p:txBody>
          <a:bodyPr/>
          <a:lstStyle/>
          <a:p>
            <a:r>
              <a:rPr lang="en-US" dirty="0" smtClean="0"/>
              <a:t>Stay away from trees, buildings, and power lines. They may fall.</a:t>
            </a:r>
          </a:p>
          <a:p>
            <a:r>
              <a:rPr lang="en-US" dirty="0" smtClean="0"/>
              <a:t>Find a clear, open area. Drop to the ground and protect your head with your arms. To do so, clasp your hands together at the back of your head, and bring your elbows together in front of your face.</a:t>
            </a:r>
            <a:endParaRPr lang="en-US" dirty="0"/>
          </a:p>
        </p:txBody>
      </p:sp>
    </p:spTree>
    <p:extLst>
      <p:ext uri="{BB962C8B-B14F-4D97-AF65-F5344CB8AC3E}">
        <p14:creationId xmlns:p14="http://schemas.microsoft.com/office/powerpoint/2010/main" val="42454813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1122</TotalTime>
  <Words>482</Words>
  <Application>Microsoft Macintosh PowerPoint</Application>
  <PresentationFormat>On-screen Show (4:3)</PresentationFormat>
  <Paragraphs>58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Safety in Severe Weather</vt:lpstr>
      <vt:lpstr>Things to Remember!</vt:lpstr>
      <vt:lpstr>Safety in Severe Weather(CN)</vt:lpstr>
      <vt:lpstr>Safety in Severe Weather(CN)</vt:lpstr>
      <vt:lpstr>Safety in Severe Weather(CN)</vt:lpstr>
      <vt:lpstr>Weather Emergencies and Natural Disasters</vt:lpstr>
      <vt:lpstr>Cont.</vt:lpstr>
      <vt:lpstr>Protecting Yourself During An Earthquake-Inside</vt:lpstr>
      <vt:lpstr>Protecting Yourself During An Earthquake- Outside</vt:lpstr>
      <vt:lpstr>Exit Slip</vt:lpstr>
    </vt:vector>
  </TitlesOfParts>
  <Company>CRMA5</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Galileo’s Battle for the Heavens</dc:title>
  <dc:creator>Teacher</dc:creator>
  <cp:lastModifiedBy>Blas Arreola</cp:lastModifiedBy>
  <cp:revision>51</cp:revision>
  <cp:lastPrinted>2013-05-09T17:28:46Z</cp:lastPrinted>
  <dcterms:created xsi:type="dcterms:W3CDTF">2013-08-12T19:08:24Z</dcterms:created>
  <dcterms:modified xsi:type="dcterms:W3CDTF">2018-09-25T22:27:10Z</dcterms:modified>
</cp:coreProperties>
</file>