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80" r:id="rId3"/>
    <p:sldId id="257" r:id="rId4"/>
    <p:sldId id="276" r:id="rId5"/>
    <p:sldId id="279" r:id="rId6"/>
    <p:sldId id="278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448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EDFB3-1655-6A49-B966-7DD86FB1CF15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6E0F-23DA-1040-9F69-38E1A4955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3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4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0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1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7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E5F5-A0A1-1E44-AD6A-98FE2A5D6B9D}" type="datetimeFigureOut">
              <a:rPr lang="en-US" smtClean="0"/>
              <a:pPr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8062"/>
            <a:ext cx="7772400" cy="1470025"/>
          </a:xfrm>
        </p:spPr>
        <p:txBody>
          <a:bodyPr/>
          <a:lstStyle/>
          <a:p>
            <a:r>
              <a:rPr lang="en-US" dirty="0" smtClean="0"/>
              <a:t>Safety at Home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 for Gun safety:</a:t>
            </a:r>
          </a:p>
          <a:p>
            <a:pPr lvl="1"/>
            <a:r>
              <a:rPr lang="en-US" dirty="0" smtClean="0"/>
              <a:t>Always observe gun safety rules </a:t>
            </a:r>
          </a:p>
          <a:p>
            <a:pPr lvl="1"/>
            <a:r>
              <a:rPr lang="en-US" dirty="0" smtClean="0"/>
              <a:t>Never touch a gun</a:t>
            </a:r>
          </a:p>
          <a:p>
            <a:pPr lvl="1"/>
            <a:r>
              <a:rPr lang="en-US" dirty="0" smtClean="0"/>
              <a:t>If you find a gun, report it to a trusted adult</a:t>
            </a:r>
          </a:p>
          <a:p>
            <a:pPr lvl="1"/>
            <a:r>
              <a:rPr lang="en-US" dirty="0" smtClean="0"/>
              <a:t>Never play with a gun, always act as if it loaded</a:t>
            </a:r>
          </a:p>
          <a:p>
            <a:pPr lvl="1"/>
            <a:r>
              <a:rPr lang="en-US" dirty="0" smtClean="0"/>
              <a:t>If you ever notice someone with a gun, report it right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Exit Slip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3138" r="2099" b="10410"/>
          <a:stretch/>
        </p:blipFill>
        <p:spPr>
          <a:xfrm>
            <a:off x="1507067" y="2302405"/>
            <a:ext cx="6316133" cy="40809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00668" y="1277938"/>
            <a:ext cx="7095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Analyze the picture below and write down at least 5 things happening that are unsafe.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865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Update your Table of Contents.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-Date: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/18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-Title of Assignment: Safety at Home Notes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-Standards: 1.13.S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-Page #: </a:t>
            </a:r>
          </a:p>
          <a:p>
            <a:pPr>
              <a:buNone/>
            </a:pPr>
            <a:r>
              <a:rPr lang="en-US" dirty="0" smtClean="0"/>
              <a:t>Vocabulary Index (Include page #): Words to be included today </a:t>
            </a:r>
            <a:r>
              <a:rPr lang="en-US" u="sng" dirty="0" smtClean="0"/>
              <a:t>smoke </a:t>
            </a:r>
            <a:r>
              <a:rPr lang="en-US" u="sng" dirty="0"/>
              <a:t>a</a:t>
            </a:r>
            <a:r>
              <a:rPr lang="en-US" u="sng" dirty="0" smtClean="0"/>
              <a:t>larm</a:t>
            </a:r>
            <a:r>
              <a:rPr lang="en-US" dirty="0" smtClean="0"/>
              <a:t>, </a:t>
            </a:r>
            <a:r>
              <a:rPr lang="en-US" u="sng" dirty="0" smtClean="0"/>
              <a:t>fire </a:t>
            </a:r>
            <a:r>
              <a:rPr lang="en-US" u="sng" dirty="0"/>
              <a:t>e</a:t>
            </a:r>
            <a:r>
              <a:rPr lang="en-US" u="sng" dirty="0" smtClean="0"/>
              <a:t>xtinguisher</a:t>
            </a:r>
            <a:r>
              <a:rPr lang="en-US" dirty="0" smtClean="0"/>
              <a:t>, </a:t>
            </a:r>
            <a:r>
              <a:rPr lang="en-US" u="sng" dirty="0" smtClean="0"/>
              <a:t>pedestrians</a:t>
            </a:r>
            <a:r>
              <a:rPr lang="en-US" dirty="0" smtClean="0"/>
              <a:t>, </a:t>
            </a:r>
            <a:r>
              <a:rPr lang="en-US" u="sng" dirty="0" smtClean="0"/>
              <a:t>neighborhood watch programs</a:t>
            </a:r>
            <a:r>
              <a:rPr lang="en-US" dirty="0" smtClean="0"/>
              <a:t>, </a:t>
            </a:r>
            <a:r>
              <a:rPr lang="en-US" u="sng" dirty="0" smtClean="0"/>
              <a:t>flammable</a:t>
            </a:r>
            <a:r>
              <a:rPr lang="en-US" dirty="0" smtClean="0"/>
              <a:t>, and </a:t>
            </a:r>
            <a:r>
              <a:rPr lang="en-US" u="sng" dirty="0" smtClean="0"/>
              <a:t>electrical </a:t>
            </a:r>
            <a:r>
              <a:rPr lang="en-US" u="sng" dirty="0"/>
              <a:t>o</a:t>
            </a:r>
            <a:r>
              <a:rPr lang="en-US" u="sng" dirty="0" smtClean="0"/>
              <a:t>verload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DO NOT copy what is in RED bold, only BLACK!!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Anything in GREEN is a question for you to answer only.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at Home and Away(</a:t>
            </a:r>
            <a:r>
              <a:rPr lang="en-US" dirty="0" smtClean="0"/>
              <a:t>CN)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755297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Smoke alarm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endParaRPr lang="en-US" sz="3800" dirty="0" smtClean="0"/>
          </a:p>
          <a:p>
            <a:r>
              <a:rPr lang="en-US" sz="3800" dirty="0" smtClean="0"/>
              <a:t>Fire extinguisher</a:t>
            </a:r>
          </a:p>
          <a:p>
            <a:endParaRPr lang="en-US" sz="3800" dirty="0"/>
          </a:p>
          <a:p>
            <a:endParaRPr lang="en-US" sz="3800" dirty="0" smtClean="0"/>
          </a:p>
          <a:p>
            <a:r>
              <a:rPr lang="en-US" sz="3800" dirty="0" smtClean="0"/>
              <a:t>Flammable</a:t>
            </a:r>
          </a:p>
          <a:p>
            <a:endParaRPr lang="en-US" sz="3800" dirty="0"/>
          </a:p>
          <a:p>
            <a:r>
              <a:rPr lang="en-US" sz="3800" dirty="0"/>
              <a:t>Electrical overload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5297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A device that makes a warning noise when it senses smoke.</a:t>
            </a:r>
          </a:p>
          <a:p>
            <a:endParaRPr lang="en-US" sz="3400" dirty="0" smtClean="0"/>
          </a:p>
          <a:p>
            <a:r>
              <a:rPr lang="en-US" sz="3400" dirty="0" smtClean="0"/>
              <a:t>A device that releases chemicals that smother flames.</a:t>
            </a:r>
          </a:p>
          <a:p>
            <a:endParaRPr lang="en-US" sz="3400" dirty="0" smtClean="0"/>
          </a:p>
          <a:p>
            <a:r>
              <a:rPr lang="en-US" sz="3400" dirty="0"/>
              <a:t>Able to catch fire easily</a:t>
            </a:r>
          </a:p>
          <a:p>
            <a:pPr marL="0" indent="0">
              <a:buNone/>
            </a:pPr>
            <a:endParaRPr lang="en-US" sz="3400" dirty="0" smtClean="0"/>
          </a:p>
          <a:p>
            <a:r>
              <a:rPr lang="en-US" sz="3400" dirty="0"/>
              <a:t>A dangerous situation in which too much electric current flows along a single circuit.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382000" cy="43095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Safety at Home includes:</a:t>
            </a:r>
          </a:p>
          <a:p>
            <a:pPr lvl="1"/>
            <a:r>
              <a:rPr lang="en-US" sz="3200" dirty="0" smtClean="0"/>
              <a:t>Fire Safety</a:t>
            </a:r>
          </a:p>
          <a:p>
            <a:pPr lvl="1"/>
            <a:r>
              <a:rPr lang="en-US" sz="3200" dirty="0" smtClean="0"/>
              <a:t>Preventing Falls</a:t>
            </a:r>
          </a:p>
          <a:p>
            <a:pPr lvl="1"/>
            <a:r>
              <a:rPr lang="en-US" sz="3200" dirty="0" smtClean="0"/>
              <a:t>Poisonous products</a:t>
            </a:r>
          </a:p>
          <a:p>
            <a:pPr lvl="1"/>
            <a:r>
              <a:rPr lang="en-US" sz="3200" dirty="0" smtClean="0"/>
              <a:t>Electrical Safety</a:t>
            </a:r>
          </a:p>
          <a:p>
            <a:pPr lvl="1"/>
            <a:r>
              <a:rPr lang="en-US" sz="3200" dirty="0" smtClean="0"/>
              <a:t>Gun Safety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6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Causes of Fires in the </a:t>
            </a:r>
            <a:r>
              <a:rPr lang="en-US" dirty="0" smtClean="0"/>
              <a:t>Home: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Careless Cooking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Careless Smoking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Incorrect storage of flammable materials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Damaged electrical systems or electrical overload.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Gas leaks.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 Safety Cont. (discuss)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Keep stoves and ovens clean. Keep flammable materials away from burners.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Never let a smoker toss a cigarette into a trash can before making sure it is completely extinguished. You can also remind people not to smoke in bed.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Store matches and lighters out of the reach of children. Never play with matches or lighters. Don</a:t>
            </a:r>
            <a:r>
              <a:rPr lang="fr-FR" dirty="0" smtClean="0">
                <a:solidFill>
                  <a:srgbClr val="000000"/>
                </a:solidFill>
              </a:rPr>
              <a:t>’</a:t>
            </a:r>
            <a:r>
              <a:rPr lang="en-US" dirty="0" smtClean="0">
                <a:solidFill>
                  <a:srgbClr val="000000"/>
                </a:solidFill>
              </a:rPr>
              <a:t>t leave candles burning unattended.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falls occur in the kitchen, bathroom, or on stairs</a:t>
            </a:r>
          </a:p>
          <a:p>
            <a:r>
              <a:rPr lang="en-US" dirty="0" smtClean="0"/>
              <a:t>Tips for preventing falls:</a:t>
            </a:r>
          </a:p>
          <a:p>
            <a:pPr marL="0" indent="0">
              <a:buNone/>
            </a:pPr>
            <a:r>
              <a:rPr lang="en-US" dirty="0" smtClean="0"/>
              <a:t>	-clean up spills or wet areas right away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-have a rug or nonskid mat by the shower/tub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-keep stairways lit and clear of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3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Poisonous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0933"/>
            <a:ext cx="8229600" cy="40602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Many household products are poisonous </a:t>
            </a:r>
          </a:p>
          <a:p>
            <a:r>
              <a:rPr lang="en-US" sz="2800" dirty="0" smtClean="0"/>
              <a:t>Tips for dealing with Poisonous products:</a:t>
            </a:r>
          </a:p>
          <a:p>
            <a:pPr lvl="1"/>
            <a:r>
              <a:rPr lang="en-US" sz="2400" dirty="0" smtClean="0"/>
              <a:t> never call children’s medicine “candy”</a:t>
            </a:r>
          </a:p>
          <a:p>
            <a:pPr lvl="1"/>
            <a:r>
              <a:rPr lang="en-US" sz="2400" dirty="0" smtClean="0"/>
              <a:t>Make sure all medicines are secure with caps</a:t>
            </a:r>
          </a:p>
          <a:p>
            <a:pPr lvl="1"/>
            <a:r>
              <a:rPr lang="en-US" sz="2400" dirty="0" smtClean="0"/>
              <a:t>Make sure all household products are clearly marked</a:t>
            </a:r>
          </a:p>
          <a:p>
            <a:pPr lvl="1"/>
            <a:r>
              <a:rPr lang="en-US" sz="2400" dirty="0" smtClean="0"/>
              <a:t>Keep all poisonous products away from children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55" y="4588933"/>
            <a:ext cx="3584378" cy="2269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721" y="4453467"/>
            <a:ext cx="2393840" cy="229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4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Tips for Electrical Safety</a:t>
            </a:r>
          </a:p>
          <a:p>
            <a:pPr lvl="1"/>
            <a:r>
              <a:rPr lang="en-US" dirty="0" smtClean="0"/>
              <a:t>Never use an electrical appliance around water </a:t>
            </a:r>
          </a:p>
          <a:p>
            <a:pPr lvl="1"/>
            <a:r>
              <a:rPr lang="en-US" dirty="0" smtClean="0"/>
              <a:t>Unplug small appliances that </a:t>
            </a:r>
            <a:r>
              <a:rPr lang="en-US" dirty="0" err="1" smtClean="0"/>
              <a:t>arent</a:t>
            </a:r>
            <a:r>
              <a:rPr lang="en-US" dirty="0" smtClean="0"/>
              <a:t> </a:t>
            </a:r>
            <a:r>
              <a:rPr lang="en-US" dirty="0" smtClean="0"/>
              <a:t>being used (such as hair dryer or curling iron)</a:t>
            </a:r>
          </a:p>
          <a:p>
            <a:pPr lvl="1"/>
            <a:r>
              <a:rPr lang="en-US" dirty="0" smtClean="0"/>
              <a:t>In homes with small children,</a:t>
            </a:r>
          </a:p>
          <a:p>
            <a:pPr marL="457200" lvl="1" indent="0">
              <a:buNone/>
            </a:pPr>
            <a:r>
              <a:rPr lang="en-US" dirty="0" smtClean="0"/>
              <a:t>   cover unused outlets with</a:t>
            </a:r>
          </a:p>
          <a:p>
            <a:pPr marL="457200" lvl="1" indent="0">
              <a:buNone/>
            </a:pPr>
            <a:r>
              <a:rPr lang="en-US" dirty="0" smtClean="0"/>
              <a:t>   plastic outlet protectors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300" y="3569657"/>
            <a:ext cx="2908300" cy="318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1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451</Words>
  <Application>Microsoft Macintosh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Safety at Home </vt:lpstr>
      <vt:lpstr>Things to Remember!</vt:lpstr>
      <vt:lpstr>Safety at Home and Away(CN)</vt:lpstr>
      <vt:lpstr>Safety at Home</vt:lpstr>
      <vt:lpstr>Fire Safety</vt:lpstr>
      <vt:lpstr>Fire Safety Cont. (discuss)</vt:lpstr>
      <vt:lpstr>Preventing Falls</vt:lpstr>
      <vt:lpstr>Poisonous Products</vt:lpstr>
      <vt:lpstr>Electrical Safety</vt:lpstr>
      <vt:lpstr>Gun Safety</vt:lpstr>
      <vt:lpstr>Exit Slip</vt:lpstr>
    </vt:vector>
  </TitlesOfParts>
  <Company>CRMA5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Galileo’s Battle for the Heavens</dc:title>
  <dc:creator>Teacher</dc:creator>
  <cp:lastModifiedBy>Blas Arreola</cp:lastModifiedBy>
  <cp:revision>64</cp:revision>
  <cp:lastPrinted>2013-05-09T17:28:46Z</cp:lastPrinted>
  <dcterms:created xsi:type="dcterms:W3CDTF">2013-08-12T19:08:24Z</dcterms:created>
  <dcterms:modified xsi:type="dcterms:W3CDTF">2018-09-04T21:41:19Z</dcterms:modified>
</cp:coreProperties>
</file>